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301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0B2059-E264-467B-8504-92C2C36EA457}" v="277" dt="2024-05-13T08:11:25.5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76" y="1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P. Willems" userId="692ccc98-9f65-44a7-b02b-175d11b07f7c" providerId="ADAL" clId="{E60B2059-E264-467B-8504-92C2C36EA457}"/>
    <pc:docChg chg="undo custSel modSld">
      <pc:chgData name="Erik P. Willems" userId="692ccc98-9f65-44a7-b02b-175d11b07f7c" providerId="ADAL" clId="{E60B2059-E264-467B-8504-92C2C36EA457}" dt="2024-05-13T08:11:25.544" v="3880"/>
      <pc:docMkLst>
        <pc:docMk/>
      </pc:docMkLst>
      <pc:sldChg chg="addSp modSp mod modAnim">
        <pc:chgData name="Erik P. Willems" userId="692ccc98-9f65-44a7-b02b-175d11b07f7c" providerId="ADAL" clId="{E60B2059-E264-467B-8504-92C2C36EA457}" dt="2024-05-13T06:49:34.592" v="2522"/>
        <pc:sldMkLst>
          <pc:docMk/>
          <pc:sldMk cId="3746234894" sldId="257"/>
        </pc:sldMkLst>
        <pc:spChg chg="add mod">
          <ac:chgData name="Erik P. Willems" userId="692ccc98-9f65-44a7-b02b-175d11b07f7c" providerId="ADAL" clId="{E60B2059-E264-467B-8504-92C2C36EA457}" dt="2024-05-07T16:00:31.935" v="4" actId="207"/>
          <ac:spMkLst>
            <pc:docMk/>
            <pc:sldMk cId="3746234894" sldId="257"/>
            <ac:spMk id="4" creationId="{8B5B7921-1D56-3218-C064-E741DF77F749}"/>
          </ac:spMkLst>
        </pc:spChg>
      </pc:sldChg>
      <pc:sldChg chg="addSp modSp mod modAnim">
        <pc:chgData name="Erik P. Willems" userId="692ccc98-9f65-44a7-b02b-175d11b07f7c" providerId="ADAL" clId="{E60B2059-E264-467B-8504-92C2C36EA457}" dt="2024-05-13T06:50:25.778" v="2536"/>
        <pc:sldMkLst>
          <pc:docMk/>
          <pc:sldMk cId="2325254316" sldId="259"/>
        </pc:sldMkLst>
        <pc:spChg chg="add mod">
          <ac:chgData name="Erik P. Willems" userId="692ccc98-9f65-44a7-b02b-175d11b07f7c" providerId="ADAL" clId="{E60B2059-E264-467B-8504-92C2C36EA457}" dt="2024-05-13T06:50:10.053" v="2529" actId="114"/>
          <ac:spMkLst>
            <pc:docMk/>
            <pc:sldMk cId="2325254316" sldId="259"/>
            <ac:spMk id="2" creationId="{04CF9ED3-1E42-8AB3-DD38-A8137CEC19D8}"/>
          </ac:spMkLst>
        </pc:spChg>
        <pc:spChg chg="add mod">
          <ac:chgData name="Erik P. Willems" userId="692ccc98-9f65-44a7-b02b-175d11b07f7c" providerId="ADAL" clId="{E60B2059-E264-467B-8504-92C2C36EA457}" dt="2024-05-07T16:01:27.240" v="6" actId="14100"/>
          <ac:spMkLst>
            <pc:docMk/>
            <pc:sldMk cId="2325254316" sldId="259"/>
            <ac:spMk id="4" creationId="{E3F363B9-87DB-49A3-9F5A-717BA3D5A876}"/>
          </ac:spMkLst>
        </pc:spChg>
        <pc:spChg chg="add mod">
          <ac:chgData name="Erik P. Willems" userId="692ccc98-9f65-44a7-b02b-175d11b07f7c" providerId="ADAL" clId="{E60B2059-E264-467B-8504-92C2C36EA457}" dt="2024-05-07T16:01:36.088" v="9" actId="14100"/>
          <ac:spMkLst>
            <pc:docMk/>
            <pc:sldMk cId="2325254316" sldId="259"/>
            <ac:spMk id="5" creationId="{7D9FDFCA-448C-86D1-1C9F-2342E627DAD8}"/>
          </ac:spMkLst>
        </pc:spChg>
        <pc:spChg chg="add mod">
          <ac:chgData name="Erik P. Willems" userId="692ccc98-9f65-44a7-b02b-175d11b07f7c" providerId="ADAL" clId="{E60B2059-E264-467B-8504-92C2C36EA457}" dt="2024-05-07T16:01:45.875" v="12" actId="14100"/>
          <ac:spMkLst>
            <pc:docMk/>
            <pc:sldMk cId="2325254316" sldId="259"/>
            <ac:spMk id="6" creationId="{0BF35F45-0CD0-6B36-5887-5E9CF71EFD13}"/>
          </ac:spMkLst>
        </pc:spChg>
        <pc:spChg chg="add mod">
          <ac:chgData name="Erik P. Willems" userId="692ccc98-9f65-44a7-b02b-175d11b07f7c" providerId="ADAL" clId="{E60B2059-E264-467B-8504-92C2C36EA457}" dt="2024-05-07T16:03:40.471" v="19" actId="1076"/>
          <ac:spMkLst>
            <pc:docMk/>
            <pc:sldMk cId="2325254316" sldId="259"/>
            <ac:spMk id="7" creationId="{9EF164D9-7A8C-A6FE-682C-3F370E300CF0}"/>
          </ac:spMkLst>
        </pc:spChg>
        <pc:spChg chg="add mod">
          <ac:chgData name="Erik P. Willems" userId="692ccc98-9f65-44a7-b02b-175d11b07f7c" providerId="ADAL" clId="{E60B2059-E264-467B-8504-92C2C36EA457}" dt="2024-05-13T06:50:16.556" v="2535" actId="114"/>
          <ac:spMkLst>
            <pc:docMk/>
            <pc:sldMk cId="2325254316" sldId="259"/>
            <ac:spMk id="8" creationId="{4240DAD9-42EE-5C12-26A6-A40AE168BB93}"/>
          </ac:spMkLst>
        </pc:spChg>
      </pc:sldChg>
      <pc:sldChg chg="addSp modSp mod modAnim">
        <pc:chgData name="Erik P. Willems" userId="692ccc98-9f65-44a7-b02b-175d11b07f7c" providerId="ADAL" clId="{E60B2059-E264-467B-8504-92C2C36EA457}" dt="2024-05-13T06:52:41.029" v="2537"/>
        <pc:sldMkLst>
          <pc:docMk/>
          <pc:sldMk cId="1591154038" sldId="260"/>
        </pc:sldMkLst>
        <pc:spChg chg="add mod">
          <ac:chgData name="Erik P. Willems" userId="692ccc98-9f65-44a7-b02b-175d11b07f7c" providerId="ADAL" clId="{E60B2059-E264-467B-8504-92C2C36EA457}" dt="2024-05-07T16:04:45.594" v="22" actId="14100"/>
          <ac:spMkLst>
            <pc:docMk/>
            <pc:sldMk cId="1591154038" sldId="260"/>
            <ac:spMk id="4" creationId="{5A0CD7A5-93FB-84EF-B4E7-D799130D73CB}"/>
          </ac:spMkLst>
        </pc:spChg>
      </pc:sldChg>
      <pc:sldChg chg="addSp delSp modSp mod modAnim">
        <pc:chgData name="Erik P. Willems" userId="692ccc98-9f65-44a7-b02b-175d11b07f7c" providerId="ADAL" clId="{E60B2059-E264-467B-8504-92C2C36EA457}" dt="2024-05-13T06:54:07.526" v="2549"/>
        <pc:sldMkLst>
          <pc:docMk/>
          <pc:sldMk cId="1844745692" sldId="261"/>
        </pc:sldMkLst>
        <pc:spChg chg="add mod">
          <ac:chgData name="Erik P. Willems" userId="692ccc98-9f65-44a7-b02b-175d11b07f7c" providerId="ADAL" clId="{E60B2059-E264-467B-8504-92C2C36EA457}" dt="2024-05-13T06:54:03.870" v="2548" actId="1035"/>
          <ac:spMkLst>
            <pc:docMk/>
            <pc:sldMk cId="1844745692" sldId="261"/>
            <ac:spMk id="2" creationId="{56EF8B09-4577-83C4-6195-0ED9C98EF213}"/>
          </ac:spMkLst>
        </pc:spChg>
        <pc:spChg chg="add mod">
          <ac:chgData name="Erik P. Willems" userId="692ccc98-9f65-44a7-b02b-175d11b07f7c" providerId="ADAL" clId="{E60B2059-E264-467B-8504-92C2C36EA457}" dt="2024-05-07T16:13:04.769" v="110" actId="207"/>
          <ac:spMkLst>
            <pc:docMk/>
            <pc:sldMk cId="1844745692" sldId="261"/>
            <ac:spMk id="6" creationId="{4FA1B9EA-BCE0-C7F5-360B-CAE0D5ABC807}"/>
          </ac:spMkLst>
        </pc:spChg>
        <pc:spChg chg="add mod">
          <ac:chgData name="Erik P. Willems" userId="692ccc98-9f65-44a7-b02b-175d11b07f7c" providerId="ADAL" clId="{E60B2059-E264-467B-8504-92C2C36EA457}" dt="2024-05-07T16:13:32.575" v="122" actId="1076"/>
          <ac:spMkLst>
            <pc:docMk/>
            <pc:sldMk cId="1844745692" sldId="261"/>
            <ac:spMk id="7" creationId="{72DED5C8-42C3-3D20-F8F6-DE4FB4D6AAB6}"/>
          </ac:spMkLst>
        </pc:spChg>
        <pc:spChg chg="add mod">
          <ac:chgData name="Erik P. Willems" userId="692ccc98-9f65-44a7-b02b-175d11b07f7c" providerId="ADAL" clId="{E60B2059-E264-467B-8504-92C2C36EA457}" dt="2024-05-07T16:15:04.243" v="145" actId="207"/>
          <ac:spMkLst>
            <pc:docMk/>
            <pc:sldMk cId="1844745692" sldId="261"/>
            <ac:spMk id="17" creationId="{43C44110-FE28-E309-4C22-0B129207BFA6}"/>
          </ac:spMkLst>
        </pc:spChg>
        <pc:graphicFrameChg chg="add del">
          <ac:chgData name="Erik P. Willems" userId="692ccc98-9f65-44a7-b02b-175d11b07f7c" providerId="ADAL" clId="{E60B2059-E264-467B-8504-92C2C36EA457}" dt="2024-05-07T16:06:18.550" v="24" actId="3680"/>
          <ac:graphicFrameMkLst>
            <pc:docMk/>
            <pc:sldMk cId="1844745692" sldId="261"/>
            <ac:graphicFrameMk id="4" creationId="{1610ABD5-BF49-11DB-AD94-3144BB6E32F3}"/>
          </ac:graphicFrameMkLst>
        </pc:graphicFrameChg>
        <pc:graphicFrameChg chg="add mod modGraphic">
          <ac:chgData name="Erik P. Willems" userId="692ccc98-9f65-44a7-b02b-175d11b07f7c" providerId="ADAL" clId="{E60B2059-E264-467B-8504-92C2C36EA457}" dt="2024-05-07T16:16:22.114" v="148" actId="207"/>
          <ac:graphicFrameMkLst>
            <pc:docMk/>
            <pc:sldMk cId="1844745692" sldId="261"/>
            <ac:graphicFrameMk id="5" creationId="{554D466A-FE58-F4A1-047F-8BE0CB11E9E5}"/>
          </ac:graphicFrameMkLst>
        </pc:graphicFrameChg>
        <pc:cxnChg chg="add mod">
          <ac:chgData name="Erik P. Willems" userId="692ccc98-9f65-44a7-b02b-175d11b07f7c" providerId="ADAL" clId="{E60B2059-E264-467B-8504-92C2C36EA457}" dt="2024-05-07T16:14:52.627" v="142" actId="14100"/>
          <ac:cxnSpMkLst>
            <pc:docMk/>
            <pc:sldMk cId="1844745692" sldId="261"/>
            <ac:cxnSpMk id="9" creationId="{67A124F2-3ACF-E29E-A3BB-2B08E76E1D24}"/>
          </ac:cxnSpMkLst>
        </pc:cxnChg>
        <pc:cxnChg chg="add mod">
          <ac:chgData name="Erik P. Willems" userId="692ccc98-9f65-44a7-b02b-175d11b07f7c" providerId="ADAL" clId="{E60B2059-E264-467B-8504-92C2C36EA457}" dt="2024-05-07T16:14:29.281" v="136" actId="1076"/>
          <ac:cxnSpMkLst>
            <pc:docMk/>
            <pc:sldMk cId="1844745692" sldId="261"/>
            <ac:cxnSpMk id="12" creationId="{B7B77A71-8B14-63B1-F163-4B57211EAD3D}"/>
          </ac:cxnSpMkLst>
        </pc:cxnChg>
        <pc:cxnChg chg="add mod">
          <ac:chgData name="Erik P. Willems" userId="692ccc98-9f65-44a7-b02b-175d11b07f7c" providerId="ADAL" clId="{E60B2059-E264-467B-8504-92C2C36EA457}" dt="2024-05-07T16:14:34.748" v="138" actId="1076"/>
          <ac:cxnSpMkLst>
            <pc:docMk/>
            <pc:sldMk cId="1844745692" sldId="261"/>
            <ac:cxnSpMk id="13" creationId="{02977BE3-5D9A-F4BC-A914-B32F93F48541}"/>
          </ac:cxnSpMkLst>
        </pc:cxnChg>
        <pc:cxnChg chg="add mod">
          <ac:chgData name="Erik P. Willems" userId="692ccc98-9f65-44a7-b02b-175d11b07f7c" providerId="ADAL" clId="{E60B2059-E264-467B-8504-92C2C36EA457}" dt="2024-05-07T16:14:48.727" v="141" actId="14100"/>
          <ac:cxnSpMkLst>
            <pc:docMk/>
            <pc:sldMk cId="1844745692" sldId="261"/>
            <ac:cxnSpMk id="14" creationId="{F006173E-12E6-2A9F-81EC-C88E6363707C}"/>
          </ac:cxnSpMkLst>
        </pc:cxnChg>
      </pc:sldChg>
      <pc:sldChg chg="addSp delSp modSp mod modAnim modNotesTx">
        <pc:chgData name="Erik P. Willems" userId="692ccc98-9f65-44a7-b02b-175d11b07f7c" providerId="ADAL" clId="{E60B2059-E264-467B-8504-92C2C36EA457}" dt="2024-05-13T06:55:37.103" v="2552"/>
        <pc:sldMkLst>
          <pc:docMk/>
          <pc:sldMk cId="706866921" sldId="262"/>
        </pc:sldMkLst>
        <pc:spChg chg="add del mod">
          <ac:chgData name="Erik P. Willems" userId="692ccc98-9f65-44a7-b02b-175d11b07f7c" providerId="ADAL" clId="{E60B2059-E264-467B-8504-92C2C36EA457}" dt="2024-05-13T06:54:54.633" v="2550" actId="478"/>
          <ac:spMkLst>
            <pc:docMk/>
            <pc:sldMk cId="706866921" sldId="262"/>
            <ac:spMk id="4" creationId="{A454CEE3-FE01-9AA9-444C-45E8E5A1EEFF}"/>
          </ac:spMkLst>
        </pc:spChg>
        <pc:spChg chg="add mod">
          <ac:chgData name="Erik P. Willems" userId="692ccc98-9f65-44a7-b02b-175d11b07f7c" providerId="ADAL" clId="{E60B2059-E264-467B-8504-92C2C36EA457}" dt="2024-05-07T16:19:22.793" v="155" actId="14100"/>
          <ac:spMkLst>
            <pc:docMk/>
            <pc:sldMk cId="706866921" sldId="262"/>
            <ac:spMk id="5" creationId="{0E7A531B-2AC1-DDAE-0DB9-7D87A1BAA11D}"/>
          </ac:spMkLst>
        </pc:spChg>
        <pc:spChg chg="add mod">
          <ac:chgData name="Erik P. Willems" userId="692ccc98-9f65-44a7-b02b-175d11b07f7c" providerId="ADAL" clId="{E60B2059-E264-467B-8504-92C2C36EA457}" dt="2024-05-07T16:23:11.062" v="254" actId="14100"/>
          <ac:spMkLst>
            <pc:docMk/>
            <pc:sldMk cId="706866921" sldId="262"/>
            <ac:spMk id="6" creationId="{EE75CD34-3A02-3A95-ED6F-818B2C3E012A}"/>
          </ac:spMkLst>
        </pc:spChg>
      </pc:sldChg>
      <pc:sldChg chg="addSp modSp mod modAnim">
        <pc:chgData name="Erik P. Willems" userId="692ccc98-9f65-44a7-b02b-175d11b07f7c" providerId="ADAL" clId="{E60B2059-E264-467B-8504-92C2C36EA457}" dt="2024-05-13T06:56:37.956" v="2563"/>
        <pc:sldMkLst>
          <pc:docMk/>
          <pc:sldMk cId="1226472989" sldId="263"/>
        </pc:sldMkLst>
        <pc:spChg chg="add mod">
          <ac:chgData name="Erik P. Willems" userId="692ccc98-9f65-44a7-b02b-175d11b07f7c" providerId="ADAL" clId="{E60B2059-E264-467B-8504-92C2C36EA457}" dt="2024-05-08T16:18:32.996" v="257" actId="14100"/>
          <ac:spMkLst>
            <pc:docMk/>
            <pc:sldMk cId="1226472989" sldId="263"/>
            <ac:spMk id="2" creationId="{CB69C35C-81AA-563C-D0D6-B5748B8D8049}"/>
          </ac:spMkLst>
        </pc:spChg>
        <pc:spChg chg="add mod">
          <ac:chgData name="Erik P. Willems" userId="692ccc98-9f65-44a7-b02b-175d11b07f7c" providerId="ADAL" clId="{E60B2059-E264-467B-8504-92C2C36EA457}" dt="2024-05-11T15:59:14.491" v="358" actId="1036"/>
          <ac:spMkLst>
            <pc:docMk/>
            <pc:sldMk cId="1226472989" sldId="263"/>
            <ac:spMk id="4" creationId="{15571330-59D0-387F-6451-4B5FD39BC696}"/>
          </ac:spMkLst>
        </pc:spChg>
        <pc:spChg chg="add mod">
          <ac:chgData name="Erik P. Willems" userId="692ccc98-9f65-44a7-b02b-175d11b07f7c" providerId="ADAL" clId="{E60B2059-E264-467B-8504-92C2C36EA457}" dt="2024-05-11T15:59:18.002" v="361" actId="1037"/>
          <ac:spMkLst>
            <pc:docMk/>
            <pc:sldMk cId="1226472989" sldId="263"/>
            <ac:spMk id="5" creationId="{0F72B1FE-61A7-9E83-2010-F895DB149CFB}"/>
          </ac:spMkLst>
        </pc:spChg>
        <pc:spChg chg="add mod">
          <ac:chgData name="Erik P. Willems" userId="692ccc98-9f65-44a7-b02b-175d11b07f7c" providerId="ADAL" clId="{E60B2059-E264-467B-8504-92C2C36EA457}" dt="2024-05-13T06:56:21.759" v="2559" actId="1036"/>
          <ac:spMkLst>
            <pc:docMk/>
            <pc:sldMk cId="1226472989" sldId="263"/>
            <ac:spMk id="6" creationId="{69634B5B-5892-30AD-4A86-542AB9DD71C3}"/>
          </ac:spMkLst>
        </pc:spChg>
      </pc:sldChg>
      <pc:sldChg chg="addSp modSp mod modAnim">
        <pc:chgData name="Erik P. Willems" userId="692ccc98-9f65-44a7-b02b-175d11b07f7c" providerId="ADAL" clId="{E60B2059-E264-467B-8504-92C2C36EA457}" dt="2024-05-13T06:58:12.776" v="2564"/>
        <pc:sldMkLst>
          <pc:docMk/>
          <pc:sldMk cId="198336231" sldId="264"/>
        </pc:sldMkLst>
        <pc:spChg chg="add mod">
          <ac:chgData name="Erik P. Willems" userId="692ccc98-9f65-44a7-b02b-175d11b07f7c" providerId="ADAL" clId="{E60B2059-E264-467B-8504-92C2C36EA457}" dt="2024-05-08T16:18:59.567" v="260" actId="14100"/>
          <ac:spMkLst>
            <pc:docMk/>
            <pc:sldMk cId="198336231" sldId="264"/>
            <ac:spMk id="2" creationId="{0658B26E-4903-C4E2-AF12-4CF7A1B2AC4E}"/>
          </ac:spMkLst>
        </pc:spChg>
        <pc:spChg chg="add mod">
          <ac:chgData name="Erik P. Willems" userId="692ccc98-9f65-44a7-b02b-175d11b07f7c" providerId="ADAL" clId="{E60B2059-E264-467B-8504-92C2C36EA457}" dt="2024-05-11T15:59:58.981" v="370" actId="14100"/>
          <ac:spMkLst>
            <pc:docMk/>
            <pc:sldMk cId="198336231" sldId="264"/>
            <ac:spMk id="4" creationId="{9EACE397-55F1-46DF-8563-4AD7D63E74DE}"/>
          </ac:spMkLst>
        </pc:spChg>
      </pc:sldChg>
      <pc:sldChg chg="addSp modSp mod modAnim modNotesTx">
        <pc:chgData name="Erik P. Willems" userId="692ccc98-9f65-44a7-b02b-175d11b07f7c" providerId="ADAL" clId="{E60B2059-E264-467B-8504-92C2C36EA457}" dt="2024-05-13T07:00:20.372" v="2602"/>
        <pc:sldMkLst>
          <pc:docMk/>
          <pc:sldMk cId="1999259853" sldId="265"/>
        </pc:sldMkLst>
        <pc:spChg chg="add mod">
          <ac:chgData name="Erik P. Willems" userId="692ccc98-9f65-44a7-b02b-175d11b07f7c" providerId="ADAL" clId="{E60B2059-E264-467B-8504-92C2C36EA457}" dt="2024-05-11T16:03:33.669" v="373" actId="14100"/>
          <ac:spMkLst>
            <pc:docMk/>
            <pc:sldMk cId="1999259853" sldId="265"/>
            <ac:spMk id="2" creationId="{AE76272E-C6CC-CE79-F303-D09C0CB27A2E}"/>
          </ac:spMkLst>
        </pc:spChg>
      </pc:sldChg>
      <pc:sldChg chg="addSp modSp mod modAnim modNotesTx">
        <pc:chgData name="Erik P. Willems" userId="692ccc98-9f65-44a7-b02b-175d11b07f7c" providerId="ADAL" clId="{E60B2059-E264-467B-8504-92C2C36EA457}" dt="2024-05-13T07:03:08.883" v="2758" actId="20577"/>
        <pc:sldMkLst>
          <pc:docMk/>
          <pc:sldMk cId="3562141666" sldId="267"/>
        </pc:sldMkLst>
        <pc:spChg chg="add mod">
          <ac:chgData name="Erik P. Willems" userId="692ccc98-9f65-44a7-b02b-175d11b07f7c" providerId="ADAL" clId="{E60B2059-E264-467B-8504-92C2C36EA457}" dt="2024-05-08T16:26:48.035" v="287" actId="207"/>
          <ac:spMkLst>
            <pc:docMk/>
            <pc:sldMk cId="3562141666" sldId="267"/>
            <ac:spMk id="2" creationId="{E1C206A9-7F5C-505E-AEE9-79B5F263CCF3}"/>
          </ac:spMkLst>
        </pc:spChg>
        <pc:spChg chg="add mod">
          <ac:chgData name="Erik P. Willems" userId="692ccc98-9f65-44a7-b02b-175d11b07f7c" providerId="ADAL" clId="{E60B2059-E264-467B-8504-92C2C36EA457}" dt="2024-05-11T17:15:06.932" v="1553" actId="20577"/>
          <ac:spMkLst>
            <pc:docMk/>
            <pc:sldMk cId="3562141666" sldId="267"/>
            <ac:spMk id="6" creationId="{8090F111-DAC2-2154-6E4B-355C67904844}"/>
          </ac:spMkLst>
        </pc:spChg>
        <pc:cxnChg chg="add mod">
          <ac:chgData name="Erik P. Willems" userId="692ccc98-9f65-44a7-b02b-175d11b07f7c" providerId="ADAL" clId="{E60B2059-E264-467B-8504-92C2C36EA457}" dt="2024-05-13T07:01:30.823" v="2606" actId="14100"/>
          <ac:cxnSpMkLst>
            <pc:docMk/>
            <pc:sldMk cId="3562141666" sldId="267"/>
            <ac:cxnSpMk id="5" creationId="{2D9BCDE3-FCA8-4730-9647-1CEA1F20B019}"/>
          </ac:cxnSpMkLst>
        </pc:cxnChg>
        <pc:cxnChg chg="add mod">
          <ac:chgData name="Erik P. Willems" userId="692ccc98-9f65-44a7-b02b-175d11b07f7c" providerId="ADAL" clId="{E60B2059-E264-467B-8504-92C2C36EA457}" dt="2024-05-11T16:08:07.473" v="542" actId="14100"/>
          <ac:cxnSpMkLst>
            <pc:docMk/>
            <pc:sldMk cId="3562141666" sldId="267"/>
            <ac:cxnSpMk id="8" creationId="{D98FFD5C-73B1-CE98-E9E4-6FCF834DDAE8}"/>
          </ac:cxnSpMkLst>
        </pc:cxnChg>
        <pc:cxnChg chg="add mod">
          <ac:chgData name="Erik P. Willems" userId="692ccc98-9f65-44a7-b02b-175d11b07f7c" providerId="ADAL" clId="{E60B2059-E264-467B-8504-92C2C36EA457}" dt="2024-05-11T16:08:12.693" v="543" actId="14100"/>
          <ac:cxnSpMkLst>
            <pc:docMk/>
            <pc:sldMk cId="3562141666" sldId="267"/>
            <ac:cxnSpMk id="10" creationId="{27F298BB-C1CE-2052-7460-16F2935DB864}"/>
          </ac:cxnSpMkLst>
        </pc:cxnChg>
      </pc:sldChg>
      <pc:sldChg chg="addSp modSp mod modAnim">
        <pc:chgData name="Erik P. Willems" userId="692ccc98-9f65-44a7-b02b-175d11b07f7c" providerId="ADAL" clId="{E60B2059-E264-467B-8504-92C2C36EA457}" dt="2024-05-13T07:04:41.658" v="2759"/>
        <pc:sldMkLst>
          <pc:docMk/>
          <pc:sldMk cId="2101924873" sldId="268"/>
        </pc:sldMkLst>
        <pc:spChg chg="add mod">
          <ac:chgData name="Erik P. Willems" userId="692ccc98-9f65-44a7-b02b-175d11b07f7c" providerId="ADAL" clId="{E60B2059-E264-467B-8504-92C2C36EA457}" dt="2024-05-11T16:09:42.993" v="572" actId="1076"/>
          <ac:spMkLst>
            <pc:docMk/>
            <pc:sldMk cId="2101924873" sldId="268"/>
            <ac:spMk id="8" creationId="{42EB63AA-8962-B0D2-9227-A28819587AA3}"/>
          </ac:spMkLst>
        </pc:spChg>
        <pc:cxnChg chg="add mod">
          <ac:chgData name="Erik P. Willems" userId="692ccc98-9f65-44a7-b02b-175d11b07f7c" providerId="ADAL" clId="{E60B2059-E264-467B-8504-92C2C36EA457}" dt="2024-05-11T16:09:12.745" v="548" actId="208"/>
          <ac:cxnSpMkLst>
            <pc:docMk/>
            <pc:sldMk cId="2101924873" sldId="268"/>
            <ac:cxnSpMk id="4" creationId="{F8E56628-30FE-345A-7B13-410A41E766BC}"/>
          </ac:cxnSpMkLst>
        </pc:cxnChg>
      </pc:sldChg>
      <pc:sldChg chg="modNotesTx">
        <pc:chgData name="Erik P. Willems" userId="692ccc98-9f65-44a7-b02b-175d11b07f7c" providerId="ADAL" clId="{E60B2059-E264-467B-8504-92C2C36EA457}" dt="2024-05-13T07:07:06.212" v="2865" actId="20577"/>
        <pc:sldMkLst>
          <pc:docMk/>
          <pc:sldMk cId="1927068770" sldId="270"/>
        </pc:sldMkLst>
      </pc:sldChg>
      <pc:sldChg chg="addSp delSp modSp mod modAnim modNotesTx">
        <pc:chgData name="Erik P. Willems" userId="692ccc98-9f65-44a7-b02b-175d11b07f7c" providerId="ADAL" clId="{E60B2059-E264-467B-8504-92C2C36EA457}" dt="2024-05-13T07:10:14.316" v="2969"/>
        <pc:sldMkLst>
          <pc:docMk/>
          <pc:sldMk cId="4101592513" sldId="271"/>
        </pc:sldMkLst>
        <pc:spChg chg="add mod">
          <ac:chgData name="Erik P. Willems" userId="692ccc98-9f65-44a7-b02b-175d11b07f7c" providerId="ADAL" clId="{E60B2059-E264-467B-8504-92C2C36EA457}" dt="2024-05-11T16:40:20.041" v="756" actId="14100"/>
          <ac:spMkLst>
            <pc:docMk/>
            <pc:sldMk cId="4101592513" sldId="271"/>
            <ac:spMk id="5" creationId="{FAFAD68E-E200-C7E2-59CF-7A7AA5A46062}"/>
          </ac:spMkLst>
        </pc:spChg>
        <pc:spChg chg="add mod">
          <ac:chgData name="Erik P. Willems" userId="692ccc98-9f65-44a7-b02b-175d11b07f7c" providerId="ADAL" clId="{E60B2059-E264-467B-8504-92C2C36EA457}" dt="2024-05-11T16:40:31.007" v="759" actId="14100"/>
          <ac:spMkLst>
            <pc:docMk/>
            <pc:sldMk cId="4101592513" sldId="271"/>
            <ac:spMk id="6" creationId="{23F20F2B-472B-A4D3-8655-8AA3680DBAF8}"/>
          </ac:spMkLst>
        </pc:spChg>
        <pc:spChg chg="add mod">
          <ac:chgData name="Erik P. Willems" userId="692ccc98-9f65-44a7-b02b-175d11b07f7c" providerId="ADAL" clId="{E60B2059-E264-467B-8504-92C2C36EA457}" dt="2024-05-11T16:41:04.076" v="762" actId="14100"/>
          <ac:spMkLst>
            <pc:docMk/>
            <pc:sldMk cId="4101592513" sldId="271"/>
            <ac:spMk id="7" creationId="{F2E22977-BABD-9ECA-3D89-FC7F0A6AB490}"/>
          </ac:spMkLst>
        </pc:spChg>
        <pc:spChg chg="add mod">
          <ac:chgData name="Erik P. Willems" userId="692ccc98-9f65-44a7-b02b-175d11b07f7c" providerId="ADAL" clId="{E60B2059-E264-467B-8504-92C2C36EA457}" dt="2024-05-11T16:41:25.530" v="764" actId="1076"/>
          <ac:spMkLst>
            <pc:docMk/>
            <pc:sldMk cId="4101592513" sldId="271"/>
            <ac:spMk id="8" creationId="{2DEE28D3-DE63-E673-648F-B07A99844187}"/>
          </ac:spMkLst>
        </pc:spChg>
        <pc:picChg chg="del">
          <ac:chgData name="Erik P. Willems" userId="692ccc98-9f65-44a7-b02b-175d11b07f7c" providerId="ADAL" clId="{E60B2059-E264-467B-8504-92C2C36EA457}" dt="2024-05-11T16:39:38.989" v="752" actId="478"/>
          <ac:picMkLst>
            <pc:docMk/>
            <pc:sldMk cId="4101592513" sldId="271"/>
            <ac:picMk id="3" creationId="{5C6B45B1-C6C5-3FDB-C9CF-10C89ED21E44}"/>
          </ac:picMkLst>
        </pc:picChg>
        <pc:picChg chg="add">
          <ac:chgData name="Erik P. Willems" userId="692ccc98-9f65-44a7-b02b-175d11b07f7c" providerId="ADAL" clId="{E60B2059-E264-467B-8504-92C2C36EA457}" dt="2024-05-11T16:39:40.342" v="753" actId="22"/>
          <ac:picMkLst>
            <pc:docMk/>
            <pc:sldMk cId="4101592513" sldId="271"/>
            <ac:picMk id="4" creationId="{A746384B-CDEE-C6E7-6225-A3D30867A452}"/>
          </ac:picMkLst>
        </pc:picChg>
      </pc:sldChg>
      <pc:sldChg chg="addSp modSp mod modAnim">
        <pc:chgData name="Erik P. Willems" userId="692ccc98-9f65-44a7-b02b-175d11b07f7c" providerId="ADAL" clId="{E60B2059-E264-467B-8504-92C2C36EA457}" dt="2024-05-13T07:53:20.971" v="3863"/>
        <pc:sldMkLst>
          <pc:docMk/>
          <pc:sldMk cId="692886835" sldId="272"/>
        </pc:sldMkLst>
        <pc:spChg chg="add mod">
          <ac:chgData name="Erik P. Willems" userId="692ccc98-9f65-44a7-b02b-175d11b07f7c" providerId="ADAL" clId="{E60B2059-E264-467B-8504-92C2C36EA457}" dt="2024-05-11T16:42:40.196" v="796" actId="1076"/>
          <ac:spMkLst>
            <pc:docMk/>
            <pc:sldMk cId="692886835" sldId="272"/>
            <ac:spMk id="2" creationId="{CF546FCA-369C-140F-339A-DBE5C1CAD5E9}"/>
          </ac:spMkLst>
        </pc:spChg>
        <pc:spChg chg="add mod">
          <ac:chgData name="Erik P. Willems" userId="692ccc98-9f65-44a7-b02b-175d11b07f7c" providerId="ADAL" clId="{E60B2059-E264-467B-8504-92C2C36EA457}" dt="2024-05-11T16:42:54.621" v="801" actId="1036"/>
          <ac:spMkLst>
            <pc:docMk/>
            <pc:sldMk cId="692886835" sldId="272"/>
            <ac:spMk id="4" creationId="{A5B2B695-5205-846E-583D-A714FC283CB2}"/>
          </ac:spMkLst>
        </pc:spChg>
        <pc:spChg chg="add mod">
          <ac:chgData name="Erik P. Willems" userId="692ccc98-9f65-44a7-b02b-175d11b07f7c" providerId="ADAL" clId="{E60B2059-E264-467B-8504-92C2C36EA457}" dt="2024-05-11T16:43:08.486" v="804" actId="14100"/>
          <ac:spMkLst>
            <pc:docMk/>
            <pc:sldMk cId="692886835" sldId="272"/>
            <ac:spMk id="5" creationId="{237B45D9-FC5F-6440-7335-81400236EE69}"/>
          </ac:spMkLst>
        </pc:spChg>
        <pc:spChg chg="add mod">
          <ac:chgData name="Erik P. Willems" userId="692ccc98-9f65-44a7-b02b-175d11b07f7c" providerId="ADAL" clId="{E60B2059-E264-467B-8504-92C2C36EA457}" dt="2024-05-11T16:43:21.694" v="807" actId="14100"/>
          <ac:spMkLst>
            <pc:docMk/>
            <pc:sldMk cId="692886835" sldId="272"/>
            <ac:spMk id="6" creationId="{582FCD6E-C720-4306-E43B-4C1B40274714}"/>
          </ac:spMkLst>
        </pc:spChg>
        <pc:spChg chg="add mod">
          <ac:chgData name="Erik P. Willems" userId="692ccc98-9f65-44a7-b02b-175d11b07f7c" providerId="ADAL" clId="{E60B2059-E264-467B-8504-92C2C36EA457}" dt="2024-05-11T16:43:40.572" v="810" actId="14100"/>
          <ac:spMkLst>
            <pc:docMk/>
            <pc:sldMk cId="692886835" sldId="272"/>
            <ac:spMk id="7" creationId="{FA4F3985-A0AC-C4A5-6DDD-7AC42827F5E3}"/>
          </ac:spMkLst>
        </pc:spChg>
        <pc:spChg chg="add mod">
          <ac:chgData name="Erik P. Willems" userId="692ccc98-9f65-44a7-b02b-175d11b07f7c" providerId="ADAL" clId="{E60B2059-E264-467B-8504-92C2C36EA457}" dt="2024-05-11T16:43:53.036" v="813" actId="14100"/>
          <ac:spMkLst>
            <pc:docMk/>
            <pc:sldMk cId="692886835" sldId="272"/>
            <ac:spMk id="8" creationId="{1CC43AC7-0981-5328-B7EF-5B0CE364822C}"/>
          </ac:spMkLst>
        </pc:spChg>
      </pc:sldChg>
      <pc:sldChg chg="addSp modSp mod modAnim modNotesTx">
        <pc:chgData name="Erik P. Willems" userId="692ccc98-9f65-44a7-b02b-175d11b07f7c" providerId="ADAL" clId="{E60B2059-E264-467B-8504-92C2C36EA457}" dt="2024-05-13T07:13:19.189" v="3242"/>
        <pc:sldMkLst>
          <pc:docMk/>
          <pc:sldMk cId="622017908" sldId="273"/>
        </pc:sldMkLst>
        <pc:spChg chg="add mod">
          <ac:chgData name="Erik P. Willems" userId="692ccc98-9f65-44a7-b02b-175d11b07f7c" providerId="ADAL" clId="{E60B2059-E264-467B-8504-92C2C36EA457}" dt="2024-05-11T16:44:27.472" v="819" actId="14100"/>
          <ac:spMkLst>
            <pc:docMk/>
            <pc:sldMk cId="622017908" sldId="273"/>
            <ac:spMk id="2" creationId="{97D465E7-2BCD-993A-34EF-FF95643FF570}"/>
          </ac:spMkLst>
        </pc:spChg>
        <pc:spChg chg="add mod">
          <ac:chgData name="Erik P. Willems" userId="692ccc98-9f65-44a7-b02b-175d11b07f7c" providerId="ADAL" clId="{E60B2059-E264-467B-8504-92C2C36EA457}" dt="2024-05-11T16:44:20.810" v="817" actId="14100"/>
          <ac:spMkLst>
            <pc:docMk/>
            <pc:sldMk cId="622017908" sldId="273"/>
            <ac:spMk id="4" creationId="{7332B29F-A59C-EA7B-E98A-66EE8E4BB99F}"/>
          </ac:spMkLst>
        </pc:spChg>
        <pc:spChg chg="add mod">
          <ac:chgData name="Erik P. Willems" userId="692ccc98-9f65-44a7-b02b-175d11b07f7c" providerId="ADAL" clId="{E60B2059-E264-467B-8504-92C2C36EA457}" dt="2024-05-11T16:58:32.652" v="1076" actId="164"/>
          <ac:spMkLst>
            <pc:docMk/>
            <pc:sldMk cId="622017908" sldId="273"/>
            <ac:spMk id="11" creationId="{92CF3933-94DF-E8C7-B724-3D4712A7B05B}"/>
          </ac:spMkLst>
        </pc:spChg>
        <pc:spChg chg="add mod">
          <ac:chgData name="Erik P. Willems" userId="692ccc98-9f65-44a7-b02b-175d11b07f7c" providerId="ADAL" clId="{E60B2059-E264-467B-8504-92C2C36EA457}" dt="2024-05-11T16:58:32.652" v="1076" actId="164"/>
          <ac:spMkLst>
            <pc:docMk/>
            <pc:sldMk cId="622017908" sldId="273"/>
            <ac:spMk id="12" creationId="{2E32675E-A9CA-A5F6-C771-586F384EBECB}"/>
          </ac:spMkLst>
        </pc:spChg>
        <pc:spChg chg="add mod ord">
          <ac:chgData name="Erik P. Willems" userId="692ccc98-9f65-44a7-b02b-175d11b07f7c" providerId="ADAL" clId="{E60B2059-E264-467B-8504-92C2C36EA457}" dt="2024-05-11T16:58:32.652" v="1076" actId="164"/>
          <ac:spMkLst>
            <pc:docMk/>
            <pc:sldMk cId="622017908" sldId="273"/>
            <ac:spMk id="13" creationId="{4AD040A4-D711-D136-CA5C-FE42A09DAB22}"/>
          </ac:spMkLst>
        </pc:spChg>
        <pc:spChg chg="add mod">
          <ac:chgData name="Erik P. Willems" userId="692ccc98-9f65-44a7-b02b-175d11b07f7c" providerId="ADAL" clId="{E60B2059-E264-467B-8504-92C2C36EA457}" dt="2024-05-11T16:58:32.652" v="1076" actId="164"/>
          <ac:spMkLst>
            <pc:docMk/>
            <pc:sldMk cId="622017908" sldId="273"/>
            <ac:spMk id="14" creationId="{3048CD44-3054-B5BE-32EB-29843FA6D361}"/>
          </ac:spMkLst>
        </pc:spChg>
        <pc:spChg chg="add mod">
          <ac:chgData name="Erik P. Willems" userId="692ccc98-9f65-44a7-b02b-175d11b07f7c" providerId="ADAL" clId="{E60B2059-E264-467B-8504-92C2C36EA457}" dt="2024-05-11T16:58:32.652" v="1076" actId="164"/>
          <ac:spMkLst>
            <pc:docMk/>
            <pc:sldMk cId="622017908" sldId="273"/>
            <ac:spMk id="15" creationId="{38873D34-3E0E-FA6C-8210-A7278345FBE7}"/>
          </ac:spMkLst>
        </pc:spChg>
        <pc:grpChg chg="add mod">
          <ac:chgData name="Erik P. Willems" userId="692ccc98-9f65-44a7-b02b-175d11b07f7c" providerId="ADAL" clId="{E60B2059-E264-467B-8504-92C2C36EA457}" dt="2024-05-11T16:58:32.652" v="1076" actId="164"/>
          <ac:grpSpMkLst>
            <pc:docMk/>
            <pc:sldMk cId="622017908" sldId="273"/>
            <ac:grpSpMk id="16" creationId="{D7509F9A-EE0E-0B9E-950A-D5E90AF0A498}"/>
          </ac:grpSpMkLst>
        </pc:grpChg>
        <pc:picChg chg="ord">
          <ac:chgData name="Erik P. Willems" userId="692ccc98-9f65-44a7-b02b-175d11b07f7c" providerId="ADAL" clId="{E60B2059-E264-467B-8504-92C2C36EA457}" dt="2024-05-11T16:54:46.769" v="945" actId="166"/>
          <ac:picMkLst>
            <pc:docMk/>
            <pc:sldMk cId="622017908" sldId="273"/>
            <ac:picMk id="3" creationId="{1CCE6DC2-1447-B468-EB0C-0496AF7C061A}"/>
          </ac:picMkLst>
        </pc:picChg>
        <pc:cxnChg chg="add mod ord">
          <ac:chgData name="Erik P. Willems" userId="692ccc98-9f65-44a7-b02b-175d11b07f7c" providerId="ADAL" clId="{E60B2059-E264-467B-8504-92C2C36EA457}" dt="2024-05-11T16:58:32.652" v="1076" actId="164"/>
          <ac:cxnSpMkLst>
            <pc:docMk/>
            <pc:sldMk cId="622017908" sldId="273"/>
            <ac:cxnSpMk id="6" creationId="{D0CA18BE-5188-3181-FE83-0E9B88612564}"/>
          </ac:cxnSpMkLst>
        </pc:cxnChg>
        <pc:cxnChg chg="add mod ord">
          <ac:chgData name="Erik P. Willems" userId="692ccc98-9f65-44a7-b02b-175d11b07f7c" providerId="ADAL" clId="{E60B2059-E264-467B-8504-92C2C36EA457}" dt="2024-05-11T16:58:32.652" v="1076" actId="164"/>
          <ac:cxnSpMkLst>
            <pc:docMk/>
            <pc:sldMk cId="622017908" sldId="273"/>
            <ac:cxnSpMk id="8" creationId="{38F29024-987D-D69E-E99A-C54D482FA9C3}"/>
          </ac:cxnSpMkLst>
        </pc:cxnChg>
        <pc:cxnChg chg="add mod">
          <ac:chgData name="Erik P. Willems" userId="692ccc98-9f65-44a7-b02b-175d11b07f7c" providerId="ADAL" clId="{E60B2059-E264-467B-8504-92C2C36EA457}" dt="2024-05-11T16:58:50.082" v="1079" actId="208"/>
          <ac:cxnSpMkLst>
            <pc:docMk/>
            <pc:sldMk cId="622017908" sldId="273"/>
            <ac:cxnSpMk id="18" creationId="{BB1D1AB4-5263-B13E-E94A-4247A5D95BFC}"/>
          </ac:cxnSpMkLst>
        </pc:cxnChg>
      </pc:sldChg>
      <pc:sldChg chg="modNotesTx">
        <pc:chgData name="Erik P. Willems" userId="692ccc98-9f65-44a7-b02b-175d11b07f7c" providerId="ADAL" clId="{E60B2059-E264-467B-8504-92C2C36EA457}" dt="2024-05-11T17:01:26.428" v="1231" actId="20577"/>
        <pc:sldMkLst>
          <pc:docMk/>
          <pc:sldMk cId="161769299" sldId="274"/>
        </pc:sldMkLst>
      </pc:sldChg>
      <pc:sldChg chg="addSp modSp mod modAnim modNotesTx">
        <pc:chgData name="Erik P. Willems" userId="692ccc98-9f65-44a7-b02b-175d11b07f7c" providerId="ADAL" clId="{E60B2059-E264-467B-8504-92C2C36EA457}" dt="2024-05-13T07:16:19.697" v="3383"/>
        <pc:sldMkLst>
          <pc:docMk/>
          <pc:sldMk cId="2595685470" sldId="275"/>
        </pc:sldMkLst>
        <pc:spChg chg="mod">
          <ac:chgData name="Erik P. Willems" userId="692ccc98-9f65-44a7-b02b-175d11b07f7c" providerId="ADAL" clId="{E60B2059-E264-467B-8504-92C2C36EA457}" dt="2024-05-11T17:02:28.403" v="1232"/>
          <ac:spMkLst>
            <pc:docMk/>
            <pc:sldMk cId="2595685470" sldId="275"/>
            <ac:spMk id="4" creationId="{5DBDE859-17D3-7DBC-7D06-DCC5C235F936}"/>
          </ac:spMkLst>
        </pc:spChg>
        <pc:spChg chg="mod">
          <ac:chgData name="Erik P. Willems" userId="692ccc98-9f65-44a7-b02b-175d11b07f7c" providerId="ADAL" clId="{E60B2059-E264-467B-8504-92C2C36EA457}" dt="2024-05-11T17:03:17.571" v="1272" actId="14100"/>
          <ac:spMkLst>
            <pc:docMk/>
            <pc:sldMk cId="2595685470" sldId="275"/>
            <ac:spMk id="5" creationId="{AC58B84C-746E-C595-D5F1-C7FABD0A9C68}"/>
          </ac:spMkLst>
        </pc:spChg>
        <pc:spChg chg="mod">
          <ac:chgData name="Erik P. Willems" userId="692ccc98-9f65-44a7-b02b-175d11b07f7c" providerId="ADAL" clId="{E60B2059-E264-467B-8504-92C2C36EA457}" dt="2024-05-11T17:02:39.650" v="1268" actId="20577"/>
          <ac:spMkLst>
            <pc:docMk/>
            <pc:sldMk cId="2595685470" sldId="275"/>
            <ac:spMk id="6" creationId="{E46D4646-8DC6-78A8-31CF-8D18598D47C9}"/>
          </ac:spMkLst>
        </pc:spChg>
        <pc:spChg chg="mod">
          <ac:chgData name="Erik P. Willems" userId="692ccc98-9f65-44a7-b02b-175d11b07f7c" providerId="ADAL" clId="{E60B2059-E264-467B-8504-92C2C36EA457}" dt="2024-05-11T17:02:28.403" v="1232"/>
          <ac:spMkLst>
            <pc:docMk/>
            <pc:sldMk cId="2595685470" sldId="275"/>
            <ac:spMk id="9" creationId="{1BA77BE4-EBC3-55D5-20DC-486142D1EBF8}"/>
          </ac:spMkLst>
        </pc:spChg>
        <pc:spChg chg="mod">
          <ac:chgData name="Erik P. Willems" userId="692ccc98-9f65-44a7-b02b-175d11b07f7c" providerId="ADAL" clId="{E60B2059-E264-467B-8504-92C2C36EA457}" dt="2024-05-11T17:02:28.403" v="1232"/>
          <ac:spMkLst>
            <pc:docMk/>
            <pc:sldMk cId="2595685470" sldId="275"/>
            <ac:spMk id="10" creationId="{76023229-766D-27AD-C1C1-63ACDEAF7F3F}"/>
          </ac:spMkLst>
        </pc:spChg>
        <pc:spChg chg="add mod">
          <ac:chgData name="Erik P. Willems" userId="692ccc98-9f65-44a7-b02b-175d11b07f7c" providerId="ADAL" clId="{E60B2059-E264-467B-8504-92C2C36EA457}" dt="2024-05-13T07:14:58.462" v="3246" actId="14100"/>
          <ac:spMkLst>
            <pc:docMk/>
            <pc:sldMk cId="2595685470" sldId="275"/>
            <ac:spMk id="12" creationId="{36975BAF-4162-2DF9-3315-54A3FC04C890}"/>
          </ac:spMkLst>
        </pc:spChg>
        <pc:grpChg chg="add mod">
          <ac:chgData name="Erik P. Willems" userId="692ccc98-9f65-44a7-b02b-175d11b07f7c" providerId="ADAL" clId="{E60B2059-E264-467B-8504-92C2C36EA457}" dt="2024-05-11T17:02:34.929" v="1267" actId="1038"/>
          <ac:grpSpMkLst>
            <pc:docMk/>
            <pc:sldMk cId="2595685470" sldId="275"/>
            <ac:grpSpMk id="2" creationId="{8C55704F-8E77-909F-26B4-8E1786CAF65A}"/>
          </ac:grpSpMkLst>
        </pc:grpChg>
        <pc:cxnChg chg="mod">
          <ac:chgData name="Erik P. Willems" userId="692ccc98-9f65-44a7-b02b-175d11b07f7c" providerId="ADAL" clId="{E60B2059-E264-467B-8504-92C2C36EA457}" dt="2024-05-11T17:02:28.403" v="1232"/>
          <ac:cxnSpMkLst>
            <pc:docMk/>
            <pc:sldMk cId="2595685470" sldId="275"/>
            <ac:cxnSpMk id="7" creationId="{181F1F9C-6D61-5718-3EDE-2841D7D5917D}"/>
          </ac:cxnSpMkLst>
        </pc:cxnChg>
        <pc:cxnChg chg="mod">
          <ac:chgData name="Erik P. Willems" userId="692ccc98-9f65-44a7-b02b-175d11b07f7c" providerId="ADAL" clId="{E60B2059-E264-467B-8504-92C2C36EA457}" dt="2024-05-11T17:02:28.403" v="1232"/>
          <ac:cxnSpMkLst>
            <pc:docMk/>
            <pc:sldMk cId="2595685470" sldId="275"/>
            <ac:cxnSpMk id="8" creationId="{693A416F-9C30-AF7B-0C01-8A667ACCA7A9}"/>
          </ac:cxnSpMkLst>
        </pc:cxnChg>
        <pc:cxnChg chg="add mod">
          <ac:chgData name="Erik P. Willems" userId="692ccc98-9f65-44a7-b02b-175d11b07f7c" providerId="ADAL" clId="{E60B2059-E264-467B-8504-92C2C36EA457}" dt="2024-05-11T17:02:34.929" v="1267" actId="1038"/>
          <ac:cxnSpMkLst>
            <pc:docMk/>
            <pc:sldMk cId="2595685470" sldId="275"/>
            <ac:cxnSpMk id="11" creationId="{79A54853-6B44-60CD-67DC-E12D6782FD30}"/>
          </ac:cxnSpMkLst>
        </pc:cxnChg>
      </pc:sldChg>
      <pc:sldChg chg="modNotesTx">
        <pc:chgData name="Erik P. Willems" userId="692ccc98-9f65-44a7-b02b-175d11b07f7c" providerId="ADAL" clId="{E60B2059-E264-467B-8504-92C2C36EA457}" dt="2024-05-13T07:17:16.081" v="3397" actId="20577"/>
        <pc:sldMkLst>
          <pc:docMk/>
          <pc:sldMk cId="3991392750" sldId="276"/>
        </pc:sldMkLst>
      </pc:sldChg>
      <pc:sldChg chg="addSp delSp modSp mod modAnim">
        <pc:chgData name="Erik P. Willems" userId="692ccc98-9f65-44a7-b02b-175d11b07f7c" providerId="ADAL" clId="{E60B2059-E264-467B-8504-92C2C36EA457}" dt="2024-05-13T08:03:55.193" v="3866" actId="167"/>
        <pc:sldMkLst>
          <pc:docMk/>
          <pc:sldMk cId="1246016797" sldId="277"/>
        </pc:sldMkLst>
        <pc:spChg chg="add mod">
          <ac:chgData name="Erik P. Willems" userId="692ccc98-9f65-44a7-b02b-175d11b07f7c" providerId="ADAL" clId="{E60B2059-E264-467B-8504-92C2C36EA457}" dt="2024-05-11T17:05:53.867" v="1472" actId="207"/>
          <ac:spMkLst>
            <pc:docMk/>
            <pc:sldMk cId="1246016797" sldId="277"/>
            <ac:spMk id="2" creationId="{81BF0111-5C67-4DC8-AF61-3AE7ED3BB185}"/>
          </ac:spMkLst>
        </pc:spChg>
        <pc:spChg chg="add mod">
          <ac:chgData name="Erik P. Willems" userId="692ccc98-9f65-44a7-b02b-175d11b07f7c" providerId="ADAL" clId="{E60B2059-E264-467B-8504-92C2C36EA457}" dt="2024-05-11T17:06:16.808" v="1476" actId="14100"/>
          <ac:spMkLst>
            <pc:docMk/>
            <pc:sldMk cId="1246016797" sldId="277"/>
            <ac:spMk id="4" creationId="{255AE04B-47CB-1198-9873-309335665BEC}"/>
          </ac:spMkLst>
        </pc:spChg>
        <pc:spChg chg="add del">
          <ac:chgData name="Erik P. Willems" userId="692ccc98-9f65-44a7-b02b-175d11b07f7c" providerId="ADAL" clId="{E60B2059-E264-467B-8504-92C2C36EA457}" dt="2024-05-11T17:09:54.654" v="1481" actId="478"/>
          <ac:spMkLst>
            <pc:docMk/>
            <pc:sldMk cId="1246016797" sldId="277"/>
            <ac:spMk id="8" creationId="{C6222BF4-2EC6-3C02-B4F6-24911D1D03F6}"/>
          </ac:spMkLst>
        </pc:spChg>
        <pc:spChg chg="add mod">
          <ac:chgData name="Erik P. Willems" userId="692ccc98-9f65-44a7-b02b-175d11b07f7c" providerId="ADAL" clId="{E60B2059-E264-467B-8504-92C2C36EA457}" dt="2024-05-11T17:10:38.591" v="1485" actId="14100"/>
          <ac:spMkLst>
            <pc:docMk/>
            <pc:sldMk cId="1246016797" sldId="277"/>
            <ac:spMk id="9" creationId="{A9197246-93F5-E5EA-8B8F-3ED0E537D7DE}"/>
          </ac:spMkLst>
        </pc:spChg>
        <pc:spChg chg="add mod">
          <ac:chgData name="Erik P. Willems" userId="692ccc98-9f65-44a7-b02b-175d11b07f7c" providerId="ADAL" clId="{E60B2059-E264-467B-8504-92C2C36EA457}" dt="2024-05-11T17:11:29.952" v="1524" actId="207"/>
          <ac:spMkLst>
            <pc:docMk/>
            <pc:sldMk cId="1246016797" sldId="277"/>
            <ac:spMk id="10" creationId="{582A569F-D025-8DC2-1CA5-04966752560B}"/>
          </ac:spMkLst>
        </pc:spChg>
        <pc:picChg chg="del">
          <ac:chgData name="Erik P. Willems" userId="692ccc98-9f65-44a7-b02b-175d11b07f7c" providerId="ADAL" clId="{E60B2059-E264-467B-8504-92C2C36EA457}" dt="2024-05-13T08:03:49.947" v="3864" actId="478"/>
          <ac:picMkLst>
            <pc:docMk/>
            <pc:sldMk cId="1246016797" sldId="277"/>
            <ac:picMk id="3" creationId="{C12DC9BC-F830-5B80-98A5-FEC327C88B74}"/>
          </ac:picMkLst>
        </pc:picChg>
        <pc:picChg chg="add ord">
          <ac:chgData name="Erik P. Willems" userId="692ccc98-9f65-44a7-b02b-175d11b07f7c" providerId="ADAL" clId="{E60B2059-E264-467B-8504-92C2C36EA457}" dt="2024-05-13T08:03:55.193" v="3866" actId="167"/>
          <ac:picMkLst>
            <pc:docMk/>
            <pc:sldMk cId="1246016797" sldId="277"/>
            <ac:picMk id="7" creationId="{B2E40538-D00C-C4EB-5A0E-52ED058F2E18}"/>
          </ac:picMkLst>
        </pc:picChg>
        <pc:cxnChg chg="add mod">
          <ac:chgData name="Erik P. Willems" userId="692ccc98-9f65-44a7-b02b-175d11b07f7c" providerId="ADAL" clId="{E60B2059-E264-467B-8504-92C2C36EA457}" dt="2024-05-11T17:06:27.269" v="1479" actId="208"/>
          <ac:cxnSpMkLst>
            <pc:docMk/>
            <pc:sldMk cId="1246016797" sldId="277"/>
            <ac:cxnSpMk id="6" creationId="{1B522F3B-6F66-8824-94D2-D81707921285}"/>
          </ac:cxnSpMkLst>
        </pc:cxnChg>
      </pc:sldChg>
      <pc:sldChg chg="addSp delSp modSp mod modAnim">
        <pc:chgData name="Erik P. Willems" userId="692ccc98-9f65-44a7-b02b-175d11b07f7c" providerId="ADAL" clId="{E60B2059-E264-467B-8504-92C2C36EA457}" dt="2024-05-13T08:04:56.037" v="3870" actId="1076"/>
        <pc:sldMkLst>
          <pc:docMk/>
          <pc:sldMk cId="3787247254" sldId="278"/>
        </pc:sldMkLst>
        <pc:spChg chg="add mod">
          <ac:chgData name="Erik P. Willems" userId="692ccc98-9f65-44a7-b02b-175d11b07f7c" providerId="ADAL" clId="{E60B2059-E264-467B-8504-92C2C36EA457}" dt="2024-05-13T08:04:56.037" v="3870" actId="1076"/>
          <ac:spMkLst>
            <pc:docMk/>
            <pc:sldMk cId="3787247254" sldId="278"/>
            <ac:spMk id="2" creationId="{00C2752E-CD6F-8BA7-1424-3724390DE4DC}"/>
          </ac:spMkLst>
        </pc:spChg>
        <pc:picChg chg="del">
          <ac:chgData name="Erik P. Willems" userId="692ccc98-9f65-44a7-b02b-175d11b07f7c" providerId="ADAL" clId="{E60B2059-E264-467B-8504-92C2C36EA457}" dt="2024-05-13T08:04:32.472" v="3867" actId="478"/>
          <ac:picMkLst>
            <pc:docMk/>
            <pc:sldMk cId="3787247254" sldId="278"/>
            <ac:picMk id="3" creationId="{A43A02D9-8939-2AC2-893D-8F103FBA3EA0}"/>
          </ac:picMkLst>
        </pc:picChg>
        <pc:picChg chg="add ord">
          <ac:chgData name="Erik P. Willems" userId="692ccc98-9f65-44a7-b02b-175d11b07f7c" providerId="ADAL" clId="{E60B2059-E264-467B-8504-92C2C36EA457}" dt="2024-05-13T08:04:48.385" v="3869" actId="167"/>
          <ac:picMkLst>
            <pc:docMk/>
            <pc:sldMk cId="3787247254" sldId="278"/>
            <ac:picMk id="5" creationId="{6D6F4829-1D48-A698-505F-E1C848009826}"/>
          </ac:picMkLst>
        </pc:picChg>
      </pc:sldChg>
      <pc:sldChg chg="addSp delSp modSp mod delAnim modAnim">
        <pc:chgData name="Erik P. Willems" userId="692ccc98-9f65-44a7-b02b-175d11b07f7c" providerId="ADAL" clId="{E60B2059-E264-467B-8504-92C2C36EA457}" dt="2024-05-13T07:21:39.520" v="3414"/>
        <pc:sldMkLst>
          <pc:docMk/>
          <pc:sldMk cId="2520823916" sldId="279"/>
        </pc:sldMkLst>
        <pc:spChg chg="add mod">
          <ac:chgData name="Erik P. Willems" userId="692ccc98-9f65-44a7-b02b-175d11b07f7c" providerId="ADAL" clId="{E60B2059-E264-467B-8504-92C2C36EA457}" dt="2024-05-11T17:13:32.020" v="1533" actId="14100"/>
          <ac:spMkLst>
            <pc:docMk/>
            <pc:sldMk cId="2520823916" sldId="279"/>
            <ac:spMk id="2" creationId="{D4EB218C-A0C9-23E9-598A-5AB5CB53DA2F}"/>
          </ac:spMkLst>
        </pc:spChg>
        <pc:spChg chg="add del mod">
          <ac:chgData name="Erik P. Willems" userId="692ccc98-9f65-44a7-b02b-175d11b07f7c" providerId="ADAL" clId="{E60B2059-E264-467B-8504-92C2C36EA457}" dt="2024-05-13T07:21:07.014" v="3409" actId="478"/>
          <ac:spMkLst>
            <pc:docMk/>
            <pc:sldMk cId="2520823916" sldId="279"/>
            <ac:spMk id="4" creationId="{094CF5FE-2A02-907A-5701-80BC1C02FD44}"/>
          </ac:spMkLst>
        </pc:spChg>
        <pc:spChg chg="add mod">
          <ac:chgData name="Erik P. Willems" userId="692ccc98-9f65-44a7-b02b-175d11b07f7c" providerId="ADAL" clId="{E60B2059-E264-467B-8504-92C2C36EA457}" dt="2024-05-11T17:14:29.260" v="1540" actId="14100"/>
          <ac:spMkLst>
            <pc:docMk/>
            <pc:sldMk cId="2520823916" sldId="279"/>
            <ac:spMk id="5" creationId="{23FC2F50-52C6-490F-23C6-D22BF3F49B44}"/>
          </ac:spMkLst>
        </pc:spChg>
        <pc:spChg chg="add mod">
          <ac:chgData name="Erik P. Willems" userId="692ccc98-9f65-44a7-b02b-175d11b07f7c" providerId="ADAL" clId="{E60B2059-E264-467B-8504-92C2C36EA457}" dt="2024-05-11T17:14:40.683" v="1545" actId="1036"/>
          <ac:spMkLst>
            <pc:docMk/>
            <pc:sldMk cId="2520823916" sldId="279"/>
            <ac:spMk id="6" creationId="{3DBB337F-57CA-4ACF-6158-D8EF143E61C8}"/>
          </ac:spMkLst>
        </pc:spChg>
        <pc:spChg chg="add mod">
          <ac:chgData name="Erik P. Willems" userId="692ccc98-9f65-44a7-b02b-175d11b07f7c" providerId="ADAL" clId="{E60B2059-E264-467B-8504-92C2C36EA457}" dt="2024-05-11T17:15:45.126" v="1557" actId="14100"/>
          <ac:spMkLst>
            <pc:docMk/>
            <pc:sldMk cId="2520823916" sldId="279"/>
            <ac:spMk id="7" creationId="{6E961AEE-6E00-74AA-1055-35FC13500582}"/>
          </ac:spMkLst>
        </pc:spChg>
        <pc:spChg chg="add mod">
          <ac:chgData name="Erik P. Willems" userId="692ccc98-9f65-44a7-b02b-175d11b07f7c" providerId="ADAL" clId="{E60B2059-E264-467B-8504-92C2C36EA457}" dt="2024-05-11T17:15:58.832" v="1560" actId="14100"/>
          <ac:spMkLst>
            <pc:docMk/>
            <pc:sldMk cId="2520823916" sldId="279"/>
            <ac:spMk id="8" creationId="{28A8B4F3-0ADE-284D-F56D-6D4EA49C1BAF}"/>
          </ac:spMkLst>
        </pc:spChg>
        <pc:spChg chg="add mod">
          <ac:chgData name="Erik P. Willems" userId="692ccc98-9f65-44a7-b02b-175d11b07f7c" providerId="ADAL" clId="{E60B2059-E264-467B-8504-92C2C36EA457}" dt="2024-05-11T17:16:13.041" v="1563" actId="14100"/>
          <ac:spMkLst>
            <pc:docMk/>
            <pc:sldMk cId="2520823916" sldId="279"/>
            <ac:spMk id="9" creationId="{B9679507-0A60-D7A1-A334-B820F08BB1F5}"/>
          </ac:spMkLst>
        </pc:spChg>
        <pc:spChg chg="add del mod">
          <ac:chgData name="Erik P. Willems" userId="692ccc98-9f65-44a7-b02b-175d11b07f7c" providerId="ADAL" clId="{E60B2059-E264-467B-8504-92C2C36EA457}" dt="2024-05-13T07:21:05.957" v="3408" actId="478"/>
          <ac:spMkLst>
            <pc:docMk/>
            <pc:sldMk cId="2520823916" sldId="279"/>
            <ac:spMk id="10" creationId="{F86FA1D3-369A-7AB8-DEA9-97BBCD77975C}"/>
          </ac:spMkLst>
        </pc:spChg>
      </pc:sldChg>
      <pc:sldChg chg="modNotesTx">
        <pc:chgData name="Erik P. Willems" userId="692ccc98-9f65-44a7-b02b-175d11b07f7c" providerId="ADAL" clId="{E60B2059-E264-467B-8504-92C2C36EA457}" dt="2024-05-13T07:22:42.659" v="3458" actId="20577"/>
        <pc:sldMkLst>
          <pc:docMk/>
          <pc:sldMk cId="189948889" sldId="280"/>
        </pc:sldMkLst>
      </pc:sldChg>
      <pc:sldChg chg="addSp modSp mod modAnim">
        <pc:chgData name="Erik P. Willems" userId="692ccc98-9f65-44a7-b02b-175d11b07f7c" providerId="ADAL" clId="{E60B2059-E264-467B-8504-92C2C36EA457}" dt="2024-05-13T07:22:26.130" v="3415"/>
        <pc:sldMkLst>
          <pc:docMk/>
          <pc:sldMk cId="2872393861" sldId="281"/>
        </pc:sldMkLst>
        <pc:spChg chg="add mod">
          <ac:chgData name="Erik P. Willems" userId="692ccc98-9f65-44a7-b02b-175d11b07f7c" providerId="ADAL" clId="{E60B2059-E264-467B-8504-92C2C36EA457}" dt="2024-05-11T17:17:15.251" v="1566" actId="14100"/>
          <ac:spMkLst>
            <pc:docMk/>
            <pc:sldMk cId="2872393861" sldId="281"/>
            <ac:spMk id="2" creationId="{86DC9FCC-EB56-3A2E-F41C-BF7BECB6FB33}"/>
          </ac:spMkLst>
        </pc:spChg>
      </pc:sldChg>
      <pc:sldChg chg="addSp delSp modSp mod modAnim modNotesTx">
        <pc:chgData name="Erik P. Willems" userId="692ccc98-9f65-44a7-b02b-175d11b07f7c" providerId="ADAL" clId="{E60B2059-E264-467B-8504-92C2C36EA457}" dt="2024-05-13T07:30:28.763" v="3584" actId="20577"/>
        <pc:sldMkLst>
          <pc:docMk/>
          <pc:sldMk cId="3936825504" sldId="282"/>
        </pc:sldMkLst>
        <pc:spChg chg="add mod">
          <ac:chgData name="Erik P. Willems" userId="692ccc98-9f65-44a7-b02b-175d11b07f7c" providerId="ADAL" clId="{E60B2059-E264-467B-8504-92C2C36EA457}" dt="2024-05-11T17:18:26.642" v="1573" actId="1036"/>
          <ac:spMkLst>
            <pc:docMk/>
            <pc:sldMk cId="3936825504" sldId="282"/>
            <ac:spMk id="2" creationId="{8D619E05-40CC-E92B-01F3-89D440D28441}"/>
          </ac:spMkLst>
        </pc:spChg>
        <pc:spChg chg="add mod">
          <ac:chgData name="Erik P. Willems" userId="692ccc98-9f65-44a7-b02b-175d11b07f7c" providerId="ADAL" clId="{E60B2059-E264-467B-8504-92C2C36EA457}" dt="2024-05-11T17:18:32.882" v="1575" actId="1076"/>
          <ac:spMkLst>
            <pc:docMk/>
            <pc:sldMk cId="3936825504" sldId="282"/>
            <ac:spMk id="4" creationId="{E3926A0C-7820-E6D8-FDA3-4FF161835062}"/>
          </ac:spMkLst>
        </pc:spChg>
        <pc:spChg chg="add mod">
          <ac:chgData name="Erik P. Willems" userId="692ccc98-9f65-44a7-b02b-175d11b07f7c" providerId="ADAL" clId="{E60B2059-E264-467B-8504-92C2C36EA457}" dt="2024-05-13T07:24:20.344" v="3462" actId="692"/>
          <ac:spMkLst>
            <pc:docMk/>
            <pc:sldMk cId="3936825504" sldId="282"/>
            <ac:spMk id="5" creationId="{8183A745-664D-D445-A2F3-9734040701E2}"/>
          </ac:spMkLst>
        </pc:spChg>
        <pc:spChg chg="add del mod">
          <ac:chgData name="Erik P. Willems" userId="692ccc98-9f65-44a7-b02b-175d11b07f7c" providerId="ADAL" clId="{E60B2059-E264-467B-8504-92C2C36EA457}" dt="2024-05-11T17:18:39.514" v="1577" actId="478"/>
          <ac:spMkLst>
            <pc:docMk/>
            <pc:sldMk cId="3936825504" sldId="282"/>
            <ac:spMk id="5" creationId="{8DD15077-32F7-F947-3179-BFC8C33C1481}"/>
          </ac:spMkLst>
        </pc:spChg>
        <pc:spChg chg="add mod">
          <ac:chgData name="Erik P. Willems" userId="692ccc98-9f65-44a7-b02b-175d11b07f7c" providerId="ADAL" clId="{E60B2059-E264-467B-8504-92C2C36EA457}" dt="2024-05-11T17:19:09.593" v="1580" actId="692"/>
          <ac:spMkLst>
            <pc:docMk/>
            <pc:sldMk cId="3936825504" sldId="282"/>
            <ac:spMk id="6" creationId="{D2B7D507-B502-476E-BBB7-3053D77F127E}"/>
          </ac:spMkLst>
        </pc:spChg>
        <pc:spChg chg="add del mod">
          <ac:chgData name="Erik P. Willems" userId="692ccc98-9f65-44a7-b02b-175d11b07f7c" providerId="ADAL" clId="{E60B2059-E264-467B-8504-92C2C36EA457}" dt="2024-05-13T07:23:51.732" v="3459" actId="478"/>
          <ac:spMkLst>
            <pc:docMk/>
            <pc:sldMk cId="3936825504" sldId="282"/>
            <ac:spMk id="7" creationId="{3C42A210-29E0-C6CA-4D4A-1BB9069D2795}"/>
          </ac:spMkLst>
        </pc:spChg>
        <pc:spChg chg="add mod">
          <ac:chgData name="Erik P. Willems" userId="692ccc98-9f65-44a7-b02b-175d11b07f7c" providerId="ADAL" clId="{E60B2059-E264-467B-8504-92C2C36EA457}" dt="2024-05-13T07:25:10.622" v="3464" actId="1076"/>
          <ac:spMkLst>
            <pc:docMk/>
            <pc:sldMk cId="3936825504" sldId="282"/>
            <ac:spMk id="8" creationId="{576E8C94-8E41-FDF7-1779-807B6BA5BB5A}"/>
          </ac:spMkLst>
        </pc:spChg>
        <pc:picChg chg="mod">
          <ac:chgData name="Erik P. Willems" userId="692ccc98-9f65-44a7-b02b-175d11b07f7c" providerId="ADAL" clId="{E60B2059-E264-467B-8504-92C2C36EA457}" dt="2024-05-11T17:19:19.502" v="1583" actId="1076"/>
          <ac:picMkLst>
            <pc:docMk/>
            <pc:sldMk cId="3936825504" sldId="282"/>
            <ac:picMk id="3" creationId="{95275C12-C070-2542-DF0C-66228171D84D}"/>
          </ac:picMkLst>
        </pc:picChg>
      </pc:sldChg>
      <pc:sldChg chg="addSp modSp mod modAnim modNotesTx">
        <pc:chgData name="Erik P. Willems" userId="692ccc98-9f65-44a7-b02b-175d11b07f7c" providerId="ADAL" clId="{E60B2059-E264-467B-8504-92C2C36EA457}" dt="2024-05-13T08:07:01.644" v="3872"/>
        <pc:sldMkLst>
          <pc:docMk/>
          <pc:sldMk cId="156363420" sldId="283"/>
        </pc:sldMkLst>
        <pc:spChg chg="add mod">
          <ac:chgData name="Erik P. Willems" userId="692ccc98-9f65-44a7-b02b-175d11b07f7c" providerId="ADAL" clId="{E60B2059-E264-467B-8504-92C2C36EA457}" dt="2024-05-11T17:22:35.190" v="1665" actId="208"/>
          <ac:spMkLst>
            <pc:docMk/>
            <pc:sldMk cId="156363420" sldId="283"/>
            <ac:spMk id="2" creationId="{BAAFEC2A-DEFF-4534-78EC-522E1A114B10}"/>
          </ac:spMkLst>
        </pc:spChg>
        <pc:spChg chg="add mod">
          <ac:chgData name="Erik P. Willems" userId="692ccc98-9f65-44a7-b02b-175d11b07f7c" providerId="ADAL" clId="{E60B2059-E264-467B-8504-92C2C36EA457}" dt="2024-05-11T17:22:35.190" v="1665" actId="208"/>
          <ac:spMkLst>
            <pc:docMk/>
            <pc:sldMk cId="156363420" sldId="283"/>
            <ac:spMk id="4" creationId="{F75BC071-2E7A-9073-53B6-778F42D7995A}"/>
          </ac:spMkLst>
        </pc:spChg>
        <pc:spChg chg="add mod">
          <ac:chgData name="Erik P. Willems" userId="692ccc98-9f65-44a7-b02b-175d11b07f7c" providerId="ADAL" clId="{E60B2059-E264-467B-8504-92C2C36EA457}" dt="2024-05-11T17:23:02.943" v="1668" actId="14100"/>
          <ac:spMkLst>
            <pc:docMk/>
            <pc:sldMk cId="156363420" sldId="283"/>
            <ac:spMk id="5" creationId="{AE3D5B8C-EA0E-9669-AA2F-A7CC7932EAD2}"/>
          </ac:spMkLst>
        </pc:spChg>
        <pc:spChg chg="add mod">
          <ac:chgData name="Erik P. Willems" userId="692ccc98-9f65-44a7-b02b-175d11b07f7c" providerId="ADAL" clId="{E60B2059-E264-467B-8504-92C2C36EA457}" dt="2024-05-11T17:23:16.285" v="1671" actId="14100"/>
          <ac:spMkLst>
            <pc:docMk/>
            <pc:sldMk cId="156363420" sldId="283"/>
            <ac:spMk id="6" creationId="{D59A9D48-E4E7-6168-829C-D771BB049E27}"/>
          </ac:spMkLst>
        </pc:spChg>
      </pc:sldChg>
      <pc:sldChg chg="addSp modSp mod modAnim">
        <pc:chgData name="Erik P. Willems" userId="692ccc98-9f65-44a7-b02b-175d11b07f7c" providerId="ADAL" clId="{E60B2059-E264-467B-8504-92C2C36EA457}" dt="2024-05-13T07:29:31.777" v="3531"/>
        <pc:sldMkLst>
          <pc:docMk/>
          <pc:sldMk cId="3579757062" sldId="285"/>
        </pc:sldMkLst>
        <pc:spChg chg="add mod">
          <ac:chgData name="Erik P. Willems" userId="692ccc98-9f65-44a7-b02b-175d11b07f7c" providerId="ADAL" clId="{E60B2059-E264-467B-8504-92C2C36EA457}" dt="2024-05-13T07:29:23.183" v="3529" actId="14100"/>
          <ac:spMkLst>
            <pc:docMk/>
            <pc:sldMk cId="3579757062" sldId="285"/>
            <ac:spMk id="2" creationId="{C542FBFB-9DE7-10D3-C278-53ECC31E7773}"/>
          </ac:spMkLst>
        </pc:spChg>
        <pc:spChg chg="add mod">
          <ac:chgData name="Erik P. Willems" userId="692ccc98-9f65-44a7-b02b-175d11b07f7c" providerId="ADAL" clId="{E60B2059-E264-467B-8504-92C2C36EA457}" dt="2024-05-13T07:29:26.423" v="3530" actId="14100"/>
          <ac:spMkLst>
            <pc:docMk/>
            <pc:sldMk cId="3579757062" sldId="285"/>
            <ac:spMk id="4" creationId="{914BA2A1-46FF-61D8-5330-736B981123B4}"/>
          </ac:spMkLst>
        </pc:spChg>
      </pc:sldChg>
      <pc:sldChg chg="modNotesTx">
        <pc:chgData name="Erik P. Willems" userId="692ccc98-9f65-44a7-b02b-175d11b07f7c" providerId="ADAL" clId="{E60B2059-E264-467B-8504-92C2C36EA457}" dt="2024-05-11T17:28:59.606" v="1791" actId="20577"/>
        <pc:sldMkLst>
          <pc:docMk/>
          <pc:sldMk cId="2838566291" sldId="286"/>
        </pc:sldMkLst>
      </pc:sldChg>
      <pc:sldChg chg="addSp modSp mod modAnim">
        <pc:chgData name="Erik P. Willems" userId="692ccc98-9f65-44a7-b02b-175d11b07f7c" providerId="ADAL" clId="{E60B2059-E264-467B-8504-92C2C36EA457}" dt="2024-05-13T07:35:02.031" v="3611"/>
        <pc:sldMkLst>
          <pc:docMk/>
          <pc:sldMk cId="2323079875" sldId="287"/>
        </pc:sldMkLst>
        <pc:spChg chg="add mod">
          <ac:chgData name="Erik P. Willems" userId="692ccc98-9f65-44a7-b02b-175d11b07f7c" providerId="ADAL" clId="{E60B2059-E264-467B-8504-92C2C36EA457}" dt="2024-05-13T07:34:00.958" v="3602" actId="1076"/>
          <ac:spMkLst>
            <pc:docMk/>
            <pc:sldMk cId="2323079875" sldId="287"/>
            <ac:spMk id="2" creationId="{CA9270BB-0CC7-2150-65BD-AC8E458CA758}"/>
          </ac:spMkLst>
        </pc:spChg>
        <pc:spChg chg="add mod">
          <ac:chgData name="Erik P. Willems" userId="692ccc98-9f65-44a7-b02b-175d11b07f7c" providerId="ADAL" clId="{E60B2059-E264-467B-8504-92C2C36EA457}" dt="2024-05-11T17:30:56.018" v="1858" actId="1035"/>
          <ac:spMkLst>
            <pc:docMk/>
            <pc:sldMk cId="2323079875" sldId="287"/>
            <ac:spMk id="4" creationId="{9F10C5E2-F1DE-6F5A-A078-CA892D434527}"/>
          </ac:spMkLst>
        </pc:spChg>
        <pc:spChg chg="add mod">
          <ac:chgData name="Erik P. Willems" userId="692ccc98-9f65-44a7-b02b-175d11b07f7c" providerId="ADAL" clId="{E60B2059-E264-467B-8504-92C2C36EA457}" dt="2024-05-11T17:31:22.844" v="1860" actId="1076"/>
          <ac:spMkLst>
            <pc:docMk/>
            <pc:sldMk cId="2323079875" sldId="287"/>
            <ac:spMk id="5" creationId="{103862E3-768E-42E5-304E-59AA546C7A62}"/>
          </ac:spMkLst>
        </pc:spChg>
        <pc:spChg chg="add mod">
          <ac:chgData name="Erik P. Willems" userId="692ccc98-9f65-44a7-b02b-175d11b07f7c" providerId="ADAL" clId="{E60B2059-E264-467B-8504-92C2C36EA457}" dt="2024-05-11T17:31:34.961" v="1865" actId="14100"/>
          <ac:spMkLst>
            <pc:docMk/>
            <pc:sldMk cId="2323079875" sldId="287"/>
            <ac:spMk id="6" creationId="{4B0B7CBF-ADD0-8ADC-807E-D40CD2EBACFC}"/>
          </ac:spMkLst>
        </pc:spChg>
        <pc:cxnChg chg="add mod">
          <ac:chgData name="Erik P. Willems" userId="692ccc98-9f65-44a7-b02b-175d11b07f7c" providerId="ADAL" clId="{E60B2059-E264-467B-8504-92C2C36EA457}" dt="2024-05-13T07:34:11.348" v="3605" actId="208"/>
          <ac:cxnSpMkLst>
            <pc:docMk/>
            <pc:sldMk cId="2323079875" sldId="287"/>
            <ac:cxnSpMk id="8" creationId="{46E9264D-4470-B2FA-53EC-CA1DD8AA98FF}"/>
          </ac:cxnSpMkLst>
        </pc:cxnChg>
        <pc:cxnChg chg="add mod">
          <ac:chgData name="Erik P. Willems" userId="692ccc98-9f65-44a7-b02b-175d11b07f7c" providerId="ADAL" clId="{E60B2059-E264-467B-8504-92C2C36EA457}" dt="2024-05-13T07:34:27.104" v="3608" actId="14100"/>
          <ac:cxnSpMkLst>
            <pc:docMk/>
            <pc:sldMk cId="2323079875" sldId="287"/>
            <ac:cxnSpMk id="10" creationId="{4F887E49-DD48-159F-F51C-E2E2AF71F4D0}"/>
          </ac:cxnSpMkLst>
        </pc:cxnChg>
      </pc:sldChg>
      <pc:sldChg chg="addSp modSp mod modAnim">
        <pc:chgData name="Erik P. Willems" userId="692ccc98-9f65-44a7-b02b-175d11b07f7c" providerId="ADAL" clId="{E60B2059-E264-467B-8504-92C2C36EA457}" dt="2024-05-13T07:37:55.614" v="3626"/>
        <pc:sldMkLst>
          <pc:docMk/>
          <pc:sldMk cId="3084124397" sldId="289"/>
        </pc:sldMkLst>
        <pc:spChg chg="add mod">
          <ac:chgData name="Erik P. Willems" userId="692ccc98-9f65-44a7-b02b-175d11b07f7c" providerId="ADAL" clId="{E60B2059-E264-467B-8504-92C2C36EA457}" dt="2024-05-11T17:32:59.378" v="1873" actId="14100"/>
          <ac:spMkLst>
            <pc:docMk/>
            <pc:sldMk cId="3084124397" sldId="289"/>
            <ac:spMk id="2" creationId="{2513752C-1DC4-7DBF-D479-E4A43F106861}"/>
          </ac:spMkLst>
        </pc:spChg>
        <pc:spChg chg="add mod">
          <ac:chgData name="Erik P. Willems" userId="692ccc98-9f65-44a7-b02b-175d11b07f7c" providerId="ADAL" clId="{E60B2059-E264-467B-8504-92C2C36EA457}" dt="2024-05-11T17:35:02.967" v="1918" actId="1076"/>
          <ac:spMkLst>
            <pc:docMk/>
            <pc:sldMk cId="3084124397" sldId="289"/>
            <ac:spMk id="4" creationId="{51F4A6D7-4926-6C3A-DB28-A7A9584384EF}"/>
          </ac:spMkLst>
        </pc:spChg>
        <pc:spChg chg="add mod">
          <ac:chgData name="Erik P. Willems" userId="692ccc98-9f65-44a7-b02b-175d11b07f7c" providerId="ADAL" clId="{E60B2059-E264-467B-8504-92C2C36EA457}" dt="2024-05-13T07:35:47.248" v="3615" actId="14100"/>
          <ac:spMkLst>
            <pc:docMk/>
            <pc:sldMk cId="3084124397" sldId="289"/>
            <ac:spMk id="5" creationId="{16CA1F13-7756-2C8B-B4C8-2466758F31FC}"/>
          </ac:spMkLst>
        </pc:spChg>
        <pc:spChg chg="add mod">
          <ac:chgData name="Erik P. Willems" userId="692ccc98-9f65-44a7-b02b-175d11b07f7c" providerId="ADAL" clId="{E60B2059-E264-467B-8504-92C2C36EA457}" dt="2024-05-13T07:37:42.719" v="3624" actId="692"/>
          <ac:spMkLst>
            <pc:docMk/>
            <pc:sldMk cId="3084124397" sldId="289"/>
            <ac:spMk id="7" creationId="{67417A83-353A-9D7A-A652-04F33289B4BA}"/>
          </ac:spMkLst>
        </pc:spChg>
        <pc:spChg chg="add mod">
          <ac:chgData name="Erik P. Willems" userId="692ccc98-9f65-44a7-b02b-175d11b07f7c" providerId="ADAL" clId="{E60B2059-E264-467B-8504-92C2C36EA457}" dt="2024-05-11T17:36:10.166" v="1931" actId="14100"/>
          <ac:spMkLst>
            <pc:docMk/>
            <pc:sldMk cId="3084124397" sldId="289"/>
            <ac:spMk id="9" creationId="{C0FAB819-E316-40DF-5DC1-D6DBD890755F}"/>
          </ac:spMkLst>
        </pc:spChg>
        <pc:cxnChg chg="add mod">
          <ac:chgData name="Erik P. Willems" userId="692ccc98-9f65-44a7-b02b-175d11b07f7c" providerId="ADAL" clId="{E60B2059-E264-467B-8504-92C2C36EA457}" dt="2024-05-11T17:35:26.976" v="1922" actId="208"/>
          <ac:cxnSpMkLst>
            <pc:docMk/>
            <pc:sldMk cId="3084124397" sldId="289"/>
            <ac:cxnSpMk id="6" creationId="{3231D2FB-C26A-C966-2979-A8073325C322}"/>
          </ac:cxnSpMkLst>
        </pc:cxnChg>
        <pc:cxnChg chg="add mod">
          <ac:chgData name="Erik P. Willems" userId="692ccc98-9f65-44a7-b02b-175d11b07f7c" providerId="ADAL" clId="{E60B2059-E264-467B-8504-92C2C36EA457}" dt="2024-05-11T17:35:36.068" v="1924" actId="1076"/>
          <ac:cxnSpMkLst>
            <pc:docMk/>
            <pc:sldMk cId="3084124397" sldId="289"/>
            <ac:cxnSpMk id="8" creationId="{69EBB670-3F5B-56D5-9A31-B6D3454E2DD4}"/>
          </ac:cxnSpMkLst>
        </pc:cxnChg>
      </pc:sldChg>
      <pc:sldChg chg="addSp modSp mod modAnim">
        <pc:chgData name="Erik P. Willems" userId="692ccc98-9f65-44a7-b02b-175d11b07f7c" providerId="ADAL" clId="{E60B2059-E264-467B-8504-92C2C36EA457}" dt="2024-05-13T08:09:56.449" v="3879"/>
        <pc:sldMkLst>
          <pc:docMk/>
          <pc:sldMk cId="2975191606" sldId="290"/>
        </pc:sldMkLst>
        <pc:spChg chg="add mod">
          <ac:chgData name="Erik P. Willems" userId="692ccc98-9f65-44a7-b02b-175d11b07f7c" providerId="ADAL" clId="{E60B2059-E264-467B-8504-92C2C36EA457}" dt="2024-05-11T17:37:38.625" v="1934" actId="14100"/>
          <ac:spMkLst>
            <pc:docMk/>
            <pc:sldMk cId="2975191606" sldId="290"/>
            <ac:spMk id="2" creationId="{6195B904-8F8E-0B9D-380D-9AD10148E437}"/>
          </ac:spMkLst>
        </pc:spChg>
        <pc:spChg chg="add mod">
          <ac:chgData name="Erik P. Willems" userId="692ccc98-9f65-44a7-b02b-175d11b07f7c" providerId="ADAL" clId="{E60B2059-E264-467B-8504-92C2C36EA457}" dt="2024-05-11T17:37:51.439" v="1937" actId="14100"/>
          <ac:spMkLst>
            <pc:docMk/>
            <pc:sldMk cId="2975191606" sldId="290"/>
            <ac:spMk id="4" creationId="{A5FC290A-A08A-6CFC-D9FB-70A0B5F9DCEF}"/>
          </ac:spMkLst>
        </pc:spChg>
        <pc:spChg chg="add mod">
          <ac:chgData name="Erik P. Willems" userId="692ccc98-9f65-44a7-b02b-175d11b07f7c" providerId="ADAL" clId="{E60B2059-E264-467B-8504-92C2C36EA457}" dt="2024-05-11T17:38:15.457" v="1941" actId="14100"/>
          <ac:spMkLst>
            <pc:docMk/>
            <pc:sldMk cId="2975191606" sldId="290"/>
            <ac:spMk id="5" creationId="{475EF8E3-155C-04F0-CEF4-A7513B788717}"/>
          </ac:spMkLst>
        </pc:spChg>
        <pc:spChg chg="add mod">
          <ac:chgData name="Erik P. Willems" userId="692ccc98-9f65-44a7-b02b-175d11b07f7c" providerId="ADAL" clId="{E60B2059-E264-467B-8504-92C2C36EA457}" dt="2024-05-11T17:38:31.125" v="1946" actId="14100"/>
          <ac:spMkLst>
            <pc:docMk/>
            <pc:sldMk cId="2975191606" sldId="290"/>
            <ac:spMk id="6" creationId="{B592F43F-3C81-EE88-0248-652D614F73BA}"/>
          </ac:spMkLst>
        </pc:spChg>
        <pc:picChg chg="mod">
          <ac:chgData name="Erik P. Willems" userId="692ccc98-9f65-44a7-b02b-175d11b07f7c" providerId="ADAL" clId="{E60B2059-E264-467B-8504-92C2C36EA457}" dt="2024-05-11T17:38:26.077" v="1945" actId="1076"/>
          <ac:picMkLst>
            <pc:docMk/>
            <pc:sldMk cId="2975191606" sldId="290"/>
            <ac:picMk id="3" creationId="{ABAF742B-AF7C-D8E8-0A86-8D3EF71AE4CD}"/>
          </ac:picMkLst>
        </pc:picChg>
      </pc:sldChg>
      <pc:sldChg chg="addSp delSp modSp mod modAnim modNotesTx">
        <pc:chgData name="Erik P. Willems" userId="692ccc98-9f65-44a7-b02b-175d11b07f7c" providerId="ADAL" clId="{E60B2059-E264-467B-8504-92C2C36EA457}" dt="2024-05-13T07:41:13.719" v="3702"/>
        <pc:sldMkLst>
          <pc:docMk/>
          <pc:sldMk cId="3389655818" sldId="291"/>
        </pc:sldMkLst>
        <pc:spChg chg="add mod">
          <ac:chgData name="Erik P. Willems" userId="692ccc98-9f65-44a7-b02b-175d11b07f7c" providerId="ADAL" clId="{E60B2059-E264-467B-8504-92C2C36EA457}" dt="2024-05-13T07:39:26.905" v="3654" actId="20577"/>
          <ac:spMkLst>
            <pc:docMk/>
            <pc:sldMk cId="3389655818" sldId="291"/>
            <ac:spMk id="2" creationId="{0233FE6E-0607-1730-047C-92C8C2083050}"/>
          </ac:spMkLst>
        </pc:spChg>
        <pc:spChg chg="add mod">
          <ac:chgData name="Erik P. Willems" userId="692ccc98-9f65-44a7-b02b-175d11b07f7c" providerId="ADAL" clId="{E60B2059-E264-467B-8504-92C2C36EA457}" dt="2024-05-13T07:38:40.461" v="3630" actId="1076"/>
          <ac:spMkLst>
            <pc:docMk/>
            <pc:sldMk cId="3389655818" sldId="291"/>
            <ac:spMk id="4" creationId="{9BB45B9D-E480-30C5-937C-0525AC59FCA5}"/>
          </ac:spMkLst>
        </pc:spChg>
        <pc:spChg chg="add del mod">
          <ac:chgData name="Erik P. Willems" userId="692ccc98-9f65-44a7-b02b-175d11b07f7c" providerId="ADAL" clId="{E60B2059-E264-467B-8504-92C2C36EA457}" dt="2024-05-11T17:46:59.679" v="2251" actId="478"/>
          <ac:spMkLst>
            <pc:docMk/>
            <pc:sldMk cId="3389655818" sldId="291"/>
            <ac:spMk id="5" creationId="{A94D9B46-EBEF-F3C1-7EE2-A1A4005E7470}"/>
          </ac:spMkLst>
        </pc:spChg>
        <pc:cxnChg chg="add mod">
          <ac:chgData name="Erik P. Willems" userId="692ccc98-9f65-44a7-b02b-175d11b07f7c" providerId="ADAL" clId="{E60B2059-E264-467B-8504-92C2C36EA457}" dt="2024-05-13T07:38:45.674" v="3631" actId="14100"/>
          <ac:cxnSpMkLst>
            <pc:docMk/>
            <pc:sldMk cId="3389655818" sldId="291"/>
            <ac:cxnSpMk id="7" creationId="{F5788BB6-CC79-37C2-5636-3B9E5EDFA193}"/>
          </ac:cxnSpMkLst>
        </pc:cxnChg>
        <pc:cxnChg chg="add mod">
          <ac:chgData name="Erik P. Willems" userId="692ccc98-9f65-44a7-b02b-175d11b07f7c" providerId="ADAL" clId="{E60B2059-E264-467B-8504-92C2C36EA457}" dt="2024-05-11T17:41:40.748" v="2021" actId="14100"/>
          <ac:cxnSpMkLst>
            <pc:docMk/>
            <pc:sldMk cId="3389655818" sldId="291"/>
            <ac:cxnSpMk id="8" creationId="{C225725D-43C9-03BB-B5D3-077C1E9C52A3}"/>
          </ac:cxnSpMkLst>
        </pc:cxnChg>
        <pc:cxnChg chg="add mod">
          <ac:chgData name="Erik P. Willems" userId="692ccc98-9f65-44a7-b02b-175d11b07f7c" providerId="ADAL" clId="{E60B2059-E264-467B-8504-92C2C36EA457}" dt="2024-05-11T17:46:59.679" v="2251" actId="478"/>
          <ac:cxnSpMkLst>
            <pc:docMk/>
            <pc:sldMk cId="3389655818" sldId="291"/>
            <ac:cxnSpMk id="9" creationId="{198489EA-DA86-AF37-E883-24B60404D88A}"/>
          </ac:cxnSpMkLst>
        </pc:cxnChg>
        <pc:cxnChg chg="add mod">
          <ac:chgData name="Erik P. Willems" userId="692ccc98-9f65-44a7-b02b-175d11b07f7c" providerId="ADAL" clId="{E60B2059-E264-467B-8504-92C2C36EA457}" dt="2024-05-13T07:41:06.176" v="3701" actId="14100"/>
          <ac:cxnSpMkLst>
            <pc:docMk/>
            <pc:sldMk cId="3389655818" sldId="291"/>
            <ac:cxnSpMk id="10" creationId="{E897119B-1FEB-04B3-C142-0AB2784FA87C}"/>
          </ac:cxnSpMkLst>
        </pc:cxnChg>
      </pc:sldChg>
      <pc:sldChg chg="addSp modSp mod">
        <pc:chgData name="Erik P. Willems" userId="692ccc98-9f65-44a7-b02b-175d11b07f7c" providerId="ADAL" clId="{E60B2059-E264-467B-8504-92C2C36EA457}" dt="2024-05-11T17:42:50.980" v="2027" actId="14100"/>
        <pc:sldMkLst>
          <pc:docMk/>
          <pc:sldMk cId="3005688176" sldId="292"/>
        </pc:sldMkLst>
        <pc:spChg chg="add mod">
          <ac:chgData name="Erik P. Willems" userId="692ccc98-9f65-44a7-b02b-175d11b07f7c" providerId="ADAL" clId="{E60B2059-E264-467B-8504-92C2C36EA457}" dt="2024-05-11T17:42:50.980" v="2027" actId="14100"/>
          <ac:spMkLst>
            <pc:docMk/>
            <pc:sldMk cId="3005688176" sldId="292"/>
            <ac:spMk id="2" creationId="{F41B2EDB-17CD-D8D5-4BDF-E9E022081105}"/>
          </ac:spMkLst>
        </pc:spChg>
      </pc:sldChg>
      <pc:sldChg chg="modNotesTx">
        <pc:chgData name="Erik P. Willems" userId="692ccc98-9f65-44a7-b02b-175d11b07f7c" providerId="ADAL" clId="{E60B2059-E264-467B-8504-92C2C36EA457}" dt="2024-05-11T17:43:27.699" v="2095" actId="20577"/>
        <pc:sldMkLst>
          <pc:docMk/>
          <pc:sldMk cId="542334698" sldId="293"/>
        </pc:sldMkLst>
      </pc:sldChg>
      <pc:sldChg chg="addSp modSp mod modAnim">
        <pc:chgData name="Erik P. Willems" userId="692ccc98-9f65-44a7-b02b-175d11b07f7c" providerId="ADAL" clId="{E60B2059-E264-467B-8504-92C2C36EA457}" dt="2024-05-13T07:43:16.068" v="3707"/>
        <pc:sldMkLst>
          <pc:docMk/>
          <pc:sldMk cId="1897274339" sldId="294"/>
        </pc:sldMkLst>
        <pc:spChg chg="add mod">
          <ac:chgData name="Erik P. Willems" userId="692ccc98-9f65-44a7-b02b-175d11b07f7c" providerId="ADAL" clId="{E60B2059-E264-467B-8504-92C2C36EA457}" dt="2024-05-13T07:43:12.460" v="3706" actId="14100"/>
          <ac:spMkLst>
            <pc:docMk/>
            <pc:sldMk cId="1897274339" sldId="294"/>
            <ac:spMk id="2" creationId="{F254E593-536D-210E-49B9-6D81AAA794E6}"/>
          </ac:spMkLst>
        </pc:spChg>
      </pc:sldChg>
      <pc:sldChg chg="addSp modSp mod modAnim">
        <pc:chgData name="Erik P. Willems" userId="692ccc98-9f65-44a7-b02b-175d11b07f7c" providerId="ADAL" clId="{E60B2059-E264-467B-8504-92C2C36EA457}" dt="2024-05-13T07:44:21.286" v="3708"/>
        <pc:sldMkLst>
          <pc:docMk/>
          <pc:sldMk cId="3698621390" sldId="296"/>
        </pc:sldMkLst>
        <pc:spChg chg="add mod">
          <ac:chgData name="Erik P. Willems" userId="692ccc98-9f65-44a7-b02b-175d11b07f7c" providerId="ADAL" clId="{E60B2059-E264-467B-8504-92C2C36EA457}" dt="2024-05-11T17:46:16.464" v="2247" actId="1038"/>
          <ac:spMkLst>
            <pc:docMk/>
            <pc:sldMk cId="3698621390" sldId="296"/>
            <ac:spMk id="2" creationId="{AD947FEB-324C-22EE-924D-6A236FB761C8}"/>
          </ac:spMkLst>
        </pc:spChg>
      </pc:sldChg>
      <pc:sldChg chg="addSp modSp mod modAnim modNotesTx">
        <pc:chgData name="Erik P. Willems" userId="692ccc98-9f65-44a7-b02b-175d11b07f7c" providerId="ADAL" clId="{E60B2059-E264-467B-8504-92C2C36EA457}" dt="2024-05-13T08:11:25.544" v="3880"/>
        <pc:sldMkLst>
          <pc:docMk/>
          <pc:sldMk cId="2042112292" sldId="297"/>
        </pc:sldMkLst>
        <pc:spChg chg="add mod">
          <ac:chgData name="Erik P. Willems" userId="692ccc98-9f65-44a7-b02b-175d11b07f7c" providerId="ADAL" clId="{E60B2059-E264-467B-8504-92C2C36EA457}" dt="2024-05-11T17:48:16.593" v="2271" actId="14100"/>
          <ac:spMkLst>
            <pc:docMk/>
            <pc:sldMk cId="2042112292" sldId="297"/>
            <ac:spMk id="2" creationId="{8BA194E9-F88F-1E1E-D870-00F40C76967F}"/>
          </ac:spMkLst>
        </pc:spChg>
        <pc:spChg chg="add mod">
          <ac:chgData name="Erik P. Willems" userId="692ccc98-9f65-44a7-b02b-175d11b07f7c" providerId="ADAL" clId="{E60B2059-E264-467B-8504-92C2C36EA457}" dt="2024-05-11T17:48:26.505" v="2274" actId="14100"/>
          <ac:spMkLst>
            <pc:docMk/>
            <pc:sldMk cId="2042112292" sldId="297"/>
            <ac:spMk id="4" creationId="{D1639FA0-A9F8-9310-4B8E-DD0AF937D83A}"/>
          </ac:spMkLst>
        </pc:spChg>
      </pc:sldChg>
      <pc:sldChg chg="addSp delSp modSp mod modAnim modNotesTx">
        <pc:chgData name="Erik P. Willems" userId="692ccc98-9f65-44a7-b02b-175d11b07f7c" providerId="ADAL" clId="{E60B2059-E264-467B-8504-92C2C36EA457}" dt="2024-05-13T07:49:06.760" v="3860"/>
        <pc:sldMkLst>
          <pc:docMk/>
          <pc:sldMk cId="1922207408" sldId="298"/>
        </pc:sldMkLst>
        <pc:spChg chg="add mod">
          <ac:chgData name="Erik P. Willems" userId="692ccc98-9f65-44a7-b02b-175d11b07f7c" providerId="ADAL" clId="{E60B2059-E264-467B-8504-92C2C36EA457}" dt="2024-05-11T17:50:27.782" v="2300" actId="207"/>
          <ac:spMkLst>
            <pc:docMk/>
            <pc:sldMk cId="1922207408" sldId="298"/>
            <ac:spMk id="2" creationId="{D07D0192-D723-F20A-B877-465C484A77E3}"/>
          </ac:spMkLst>
        </pc:spChg>
        <pc:spChg chg="add mod">
          <ac:chgData name="Erik P. Willems" userId="692ccc98-9f65-44a7-b02b-175d11b07f7c" providerId="ADAL" clId="{E60B2059-E264-467B-8504-92C2C36EA457}" dt="2024-05-11T17:49:56.280" v="2294" actId="207"/>
          <ac:spMkLst>
            <pc:docMk/>
            <pc:sldMk cId="1922207408" sldId="298"/>
            <ac:spMk id="4" creationId="{22A88EBB-427F-D947-9C12-58286769AB0D}"/>
          </ac:spMkLst>
        </pc:spChg>
        <pc:spChg chg="add mod">
          <ac:chgData name="Erik P. Willems" userId="692ccc98-9f65-44a7-b02b-175d11b07f7c" providerId="ADAL" clId="{E60B2059-E264-467B-8504-92C2C36EA457}" dt="2024-05-11T17:50:35.826" v="2301" actId="1076"/>
          <ac:spMkLst>
            <pc:docMk/>
            <pc:sldMk cId="1922207408" sldId="298"/>
            <ac:spMk id="5" creationId="{A2843D83-8266-C4B6-DF7F-5F5B1BDB258A}"/>
          </ac:spMkLst>
        </pc:spChg>
        <pc:spChg chg="add mod">
          <ac:chgData name="Erik P. Willems" userId="692ccc98-9f65-44a7-b02b-175d11b07f7c" providerId="ADAL" clId="{E60B2059-E264-467B-8504-92C2C36EA457}" dt="2024-05-13T07:46:26.909" v="3742" actId="20577"/>
          <ac:spMkLst>
            <pc:docMk/>
            <pc:sldMk cId="1922207408" sldId="298"/>
            <ac:spMk id="9" creationId="{F643749D-78FF-10CA-1BFC-65C7DB54DF18}"/>
          </ac:spMkLst>
        </pc:spChg>
        <pc:spChg chg="add mod">
          <ac:chgData name="Erik P. Willems" userId="692ccc98-9f65-44a7-b02b-175d11b07f7c" providerId="ADAL" clId="{E60B2059-E264-467B-8504-92C2C36EA457}" dt="2024-05-11T17:53:48.042" v="2450" actId="207"/>
          <ac:spMkLst>
            <pc:docMk/>
            <pc:sldMk cId="1922207408" sldId="298"/>
            <ac:spMk id="10" creationId="{0F7DF449-156F-E80D-47FE-87335CF626AA}"/>
          </ac:spMkLst>
        </pc:spChg>
        <pc:spChg chg="add del mod">
          <ac:chgData name="Erik P. Willems" userId="692ccc98-9f65-44a7-b02b-175d11b07f7c" providerId="ADAL" clId="{E60B2059-E264-467B-8504-92C2C36EA457}" dt="2024-05-11T17:55:21.958" v="2497" actId="478"/>
          <ac:spMkLst>
            <pc:docMk/>
            <pc:sldMk cId="1922207408" sldId="298"/>
            <ac:spMk id="11" creationId="{1557D646-242A-A2EA-427A-5F2C25A7AB55}"/>
          </ac:spMkLst>
        </pc:spChg>
        <pc:spChg chg="add mod">
          <ac:chgData name="Erik P. Willems" userId="692ccc98-9f65-44a7-b02b-175d11b07f7c" providerId="ADAL" clId="{E60B2059-E264-467B-8504-92C2C36EA457}" dt="2024-05-13T07:48:38.141" v="3857" actId="20577"/>
          <ac:spMkLst>
            <pc:docMk/>
            <pc:sldMk cId="1922207408" sldId="298"/>
            <ac:spMk id="12" creationId="{2D47620A-1E7E-5903-C903-9CD5CA80CE69}"/>
          </ac:spMkLst>
        </pc:spChg>
        <pc:cxnChg chg="add mod">
          <ac:chgData name="Erik P. Willems" userId="692ccc98-9f65-44a7-b02b-175d11b07f7c" providerId="ADAL" clId="{E60B2059-E264-467B-8504-92C2C36EA457}" dt="2024-05-11T17:53:20.974" v="2446" actId="1037"/>
          <ac:cxnSpMkLst>
            <pc:docMk/>
            <pc:sldMk cId="1922207408" sldId="298"/>
            <ac:cxnSpMk id="7" creationId="{68BF86A3-CF1D-06CF-689A-EAFA5809B576}"/>
          </ac:cxnSpMkLst>
        </pc:cxnChg>
        <pc:cxnChg chg="add mod">
          <ac:chgData name="Erik P. Willems" userId="692ccc98-9f65-44a7-b02b-175d11b07f7c" providerId="ADAL" clId="{E60B2059-E264-467B-8504-92C2C36EA457}" dt="2024-05-11T17:55:47.337" v="2501" actId="14100"/>
          <ac:cxnSpMkLst>
            <pc:docMk/>
            <pc:sldMk cId="1922207408" sldId="298"/>
            <ac:cxnSpMk id="14" creationId="{FF107153-90AC-6768-B348-54B5FAC958B4}"/>
          </ac:cxnSpMkLst>
        </pc:cxnChg>
      </pc:sldChg>
      <pc:sldChg chg="addSp modSp mod modAnim">
        <pc:chgData name="Erik P. Willems" userId="692ccc98-9f65-44a7-b02b-175d11b07f7c" providerId="ADAL" clId="{E60B2059-E264-467B-8504-92C2C36EA457}" dt="2024-05-13T07:49:21.769" v="3861"/>
        <pc:sldMkLst>
          <pc:docMk/>
          <pc:sldMk cId="3926856378" sldId="299"/>
        </pc:sldMkLst>
        <pc:spChg chg="add mod">
          <ac:chgData name="Erik P. Willems" userId="692ccc98-9f65-44a7-b02b-175d11b07f7c" providerId="ADAL" clId="{E60B2059-E264-467B-8504-92C2C36EA457}" dt="2024-05-11T17:57:30.487" v="2521" actId="14100"/>
          <ac:spMkLst>
            <pc:docMk/>
            <pc:sldMk cId="3926856378" sldId="299"/>
            <ac:spMk id="2" creationId="{CAE13F16-A6D6-3A48-519F-B5FE3C1104E2}"/>
          </ac:spMkLst>
        </pc:spChg>
      </pc:sldChg>
      <pc:sldChg chg="addSp delSp modSp mod modAnim">
        <pc:chgData name="Erik P. Willems" userId="692ccc98-9f65-44a7-b02b-175d11b07f7c" providerId="ADAL" clId="{E60B2059-E264-467B-8504-92C2C36EA457}" dt="2024-05-13T07:34:44.430" v="3609"/>
        <pc:sldMkLst>
          <pc:docMk/>
          <pc:sldMk cId="3773035703" sldId="301"/>
        </pc:sldMkLst>
        <pc:spChg chg="add mod">
          <ac:chgData name="Erik P. Willems" userId="692ccc98-9f65-44a7-b02b-175d11b07f7c" providerId="ADAL" clId="{E60B2059-E264-467B-8504-92C2C36EA457}" dt="2024-05-11T17:25:24.399" v="1682" actId="14100"/>
          <ac:spMkLst>
            <pc:docMk/>
            <pc:sldMk cId="3773035703" sldId="301"/>
            <ac:spMk id="2" creationId="{C99DB6A7-2B59-38DB-321A-6ADD017A78E8}"/>
          </ac:spMkLst>
        </pc:spChg>
        <pc:spChg chg="add mod">
          <ac:chgData name="Erik P. Willems" userId="692ccc98-9f65-44a7-b02b-175d11b07f7c" providerId="ADAL" clId="{E60B2059-E264-467B-8504-92C2C36EA457}" dt="2024-05-13T07:32:36.883" v="3598" actId="1076"/>
          <ac:spMkLst>
            <pc:docMk/>
            <pc:sldMk cId="3773035703" sldId="301"/>
            <ac:spMk id="4" creationId="{25419A0D-BE4A-0C98-FFD4-7AB9C446D5E3}"/>
          </ac:spMkLst>
        </pc:spChg>
        <pc:spChg chg="add del mod">
          <ac:chgData name="Erik P. Willems" userId="692ccc98-9f65-44a7-b02b-175d11b07f7c" providerId="ADAL" clId="{E60B2059-E264-467B-8504-92C2C36EA457}" dt="2024-05-11T17:28:12.001" v="1731" actId="478"/>
          <ac:spMkLst>
            <pc:docMk/>
            <pc:sldMk cId="3773035703" sldId="301"/>
            <ac:spMk id="5" creationId="{EFB38FCA-AE90-76AC-CF28-D24B4C82BDEF}"/>
          </ac:spMkLst>
        </pc:spChg>
        <pc:spChg chg="add del mod">
          <ac:chgData name="Erik P. Willems" userId="692ccc98-9f65-44a7-b02b-175d11b07f7c" providerId="ADAL" clId="{E60B2059-E264-467B-8504-92C2C36EA457}" dt="2024-05-13T07:32:44.237" v="3600" actId="1076"/>
          <ac:spMkLst>
            <pc:docMk/>
            <pc:sldMk cId="3773035703" sldId="301"/>
            <ac:spMk id="6" creationId="{CFA643CA-B53E-932E-3BCD-25E6AD4A6C3E}"/>
          </ac:spMkLst>
        </pc:spChg>
        <pc:picChg chg="mod">
          <ac:chgData name="Erik P. Willems" userId="692ccc98-9f65-44a7-b02b-175d11b07f7c" providerId="ADAL" clId="{E60B2059-E264-467B-8504-92C2C36EA457}" dt="2024-05-11T17:27:59.441" v="1729" actId="1076"/>
          <ac:picMkLst>
            <pc:docMk/>
            <pc:sldMk cId="3773035703" sldId="301"/>
            <ac:picMk id="3" creationId="{F73BF351-BF8F-E42C-5B3D-608B3C620A7C}"/>
          </ac:picMkLst>
        </pc:picChg>
        <pc:cxnChg chg="add mod">
          <ac:chgData name="Erik P. Willems" userId="692ccc98-9f65-44a7-b02b-175d11b07f7c" providerId="ADAL" clId="{E60B2059-E264-467B-8504-92C2C36EA457}" dt="2024-05-13T07:32:41.212" v="3599" actId="14100"/>
          <ac:cxnSpMkLst>
            <pc:docMk/>
            <pc:sldMk cId="3773035703" sldId="301"/>
            <ac:cxnSpMk id="7" creationId="{ADF1BABE-C093-0E1C-8BD4-FA1FA9826E1D}"/>
          </ac:cxnSpMkLst>
        </pc:cxnChg>
        <pc:cxnChg chg="add mod">
          <ac:chgData name="Erik P. Willems" userId="692ccc98-9f65-44a7-b02b-175d11b07f7c" providerId="ADAL" clId="{E60B2059-E264-467B-8504-92C2C36EA457}" dt="2024-05-13T07:32:46.836" v="3601" actId="14100"/>
          <ac:cxnSpMkLst>
            <pc:docMk/>
            <pc:sldMk cId="3773035703" sldId="301"/>
            <ac:cxnSpMk id="9" creationId="{71D02D86-B286-A281-D89D-C39C889800A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00018-BEA5-4DEB-B768-82F888B1A948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47E4A-58DE-4870-A2E5-ECB68E307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0906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set lower tail to false? To get probability greater than, or equal to!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070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 error term because in a GLM eta is equated to model predictions, rather than values of the outcome variable directly, therefore no errors yet!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694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Point out different residuals on the y-axis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511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Betas are at the log odds scale… hard to interpret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346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Need to exponentiate both sides, and then multiple by 1 -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060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Point out how model predictions are restricted to 0,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32718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ESR= Erythrocyte Sedimentation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53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do a bit better than this, but still, hard to read these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611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 is a vector of zeroes and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744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Remember, success was scored as Erythrocyte sedimentation rates greater than 20m, so being unhealthy!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446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9779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93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fact, as we will find out in the binomial GLM parameters are estimated at this log odds ratio scale, i.e. the logit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939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that, even though the </a:t>
            </a:r>
            <a:r>
              <a:rPr lang="en-GB" dirty="0" err="1"/>
              <a:t>dataframe</a:t>
            </a:r>
            <a:r>
              <a:rPr lang="en-GB" dirty="0"/>
              <a:t> only contains 8 rows, the sample size is quite a bit higher -&gt; data summarized in an aggregated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416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 the model to generate predictions on the original, probability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546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Apply link-transform of Poisson: equate linear predictor to log-transformed predicted values</a:t>
            </a:r>
          </a:p>
          <a:p>
            <a:endParaRPr lang="en-GB" dirty="0"/>
          </a:p>
          <a:p>
            <a:r>
              <a:rPr lang="en-GB" dirty="0"/>
              <a:t>60 were tested for this dose</a:t>
            </a:r>
          </a:p>
          <a:p>
            <a:endParaRPr lang="en-GB" dirty="0"/>
          </a:p>
          <a:p>
            <a:r>
              <a:rPr lang="en-GB" dirty="0"/>
              <a:t>Model no longer makes predictions less than zero, 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673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we saw for the Poisson distribution, variance is a function of the mean, but where in Poisson variance increase with the mean, in the Binomial the relationship is different… uncertainty highest at intermediate mean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335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Success probability is the same for each beetle tested at a given rate (so no already half-dead beetles in experiment)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417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n= 1 for binary data, each beetle either lives or dies with probability pi, and n&gt;1 for binomial data, out of n beetles k died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747E4A-58DE-4870-A2E5-ECB68E30707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343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E76C-FBAE-9F4A-F938-B34253918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740AC-F900-0F29-4485-D21DCE18B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F585E-9C6F-2C9B-C7F3-1158209C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3D386-901A-D883-7259-FF30CDE68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49620-DF11-03FB-EE23-B8125612F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125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1B17-11BD-8771-7AD0-A3C90B0C8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F35259-8416-2752-FF09-3572CF3B7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23233-CF7D-7B42-CA02-93C94EE9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56B3E-AAE7-D01A-0D9C-05B56925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20A56-2AEE-88E1-977D-7C263636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859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0E49B-6643-3490-29D2-CEB267DA2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2D614-5E10-95BF-5126-4AC0AEDF6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C9B2E-3F2E-16EA-4BC0-7BB22B4C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00BB0-2766-32A3-A5CF-3DC27543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C8B81-93B5-5019-E0C4-5FD74E68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28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1E54-1AE7-5400-71C8-8D098F88D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24283-0707-CA98-8F0E-8DF425915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D0D7-86FE-3269-9BBB-92DA8401E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25963-2A16-3A3F-4B7B-A12F90BBC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16794-D78D-EC83-A1EC-8257AC8FC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56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E4FC7-38B0-A7F3-5F9D-BF0DAEF0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43FFF-2178-0E95-7963-8E3720F27A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13342-8A52-8C24-2FFA-A38153E0B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B452B-5097-573D-FB11-F6A4E4210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D02F9-056F-090A-F090-46D1DE6C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303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363BE-A16B-ECB7-861A-EA5D61176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9D26A-6B4E-0757-4226-D0538AB0B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8AC8D-37F4-58FF-3EB1-E81918EC4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F6191-1181-B650-45F1-9DC0B7F5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3B852-E7A8-9106-6F3C-C1BE470F9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1F0E8-D162-7F8D-EC44-D1B2A433D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080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D4F8-AB5F-A742-916E-23482FAA8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9BCEA-D5DC-3142-E79A-AA64D2593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29338F-976F-E074-0C0E-7A2800310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1D5EBE-13AB-BDBD-564C-641E0EB79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FA1E8-8D65-D861-4F77-2C69B973DC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DDBFA-33EA-48E0-07A0-BEEC9346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66B87B-6625-7470-8639-F076D5EB4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25613-7EA1-991C-7158-F35943B6C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8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1087-D8FF-2DBC-1EA3-BEAC8084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DFCD19-4F80-449C-2D8F-1A3EAA524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4A580E-4A7C-6863-11F5-656724C6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EF201-B494-850D-DF10-4FC11C86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034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39928-D987-F75C-F61A-C4C156752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4EA65-EFD0-6F94-E244-F39AEE21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98689-42D4-8576-5152-CF9913462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313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16CA0-498F-4B33-9060-14C90E9A8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077C5-6E7B-9724-BC1A-9B69B5A4E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8D0E9-2318-7A8A-CAF8-E70E30F2F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2842-67BC-1A1A-A31A-E634AB7F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B9438-CEDE-ED3C-BDD0-E2D8BFAF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35A92-D3E5-F766-ADE3-59FB9386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38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72765-4B70-15EE-05FB-FB1DDCE1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2D7CE2-BE8D-B344-C393-02E1AA550C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6BC2E-8375-3055-0AC1-E182D681C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4E217-BADC-C1B7-36C9-06466FF44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9DFB3-87D9-FD0F-200C-0E0E626B1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B291B3-57DC-9B44-D117-DBA6C1D1A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50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CAC32F-B112-034C-E561-D29FF2989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F595D-FE65-6E65-083C-96A1824B7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877F3-811F-62FA-2752-C58E2C7E6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D5B88D-3D4B-4AD6-A91C-FB9D249C4035}" type="datetimeFigureOut">
              <a:rPr lang="en-GB" smtClean="0"/>
              <a:t>13/05/2024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7A48D-1EB9-8629-AF04-1C4AE79DA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B9CBD-1433-76F6-58CE-297369A69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461C6C-77F9-4A0A-A730-DB3267F1237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51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1CF98-BA32-4F5B-22D3-293028344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52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B746C-27F0-8DB1-3C57-00771874A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76272E-C6CC-CE79-F303-D09C0CB27A2E}"/>
              </a:ext>
            </a:extLst>
          </p:cNvPr>
          <p:cNvSpPr/>
          <p:nvPr/>
        </p:nvSpPr>
        <p:spPr>
          <a:xfrm>
            <a:off x="2579934" y="4121829"/>
            <a:ext cx="1913237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25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EF8AD5-EC70-A0C7-3320-360C4699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02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E042D-8755-3EA2-F006-45D8CF2C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C206A9-7F5C-505E-AEE9-79B5F263CCF3}"/>
              </a:ext>
            </a:extLst>
          </p:cNvPr>
          <p:cNvSpPr txBox="1"/>
          <p:nvPr/>
        </p:nvSpPr>
        <p:spPr>
          <a:xfrm>
            <a:off x="2325414" y="5927834"/>
            <a:ext cx="239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Sample size= 471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9BCDE3-FCA8-4730-9647-1CEA1F20B019}"/>
              </a:ext>
            </a:extLst>
          </p:cNvPr>
          <p:cNvCxnSpPr>
            <a:cxnSpLocks/>
          </p:cNvCxnSpPr>
          <p:nvPr/>
        </p:nvCxnSpPr>
        <p:spPr>
          <a:xfrm>
            <a:off x="3742267" y="5927834"/>
            <a:ext cx="46712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90F111-DAC2-2154-6E4B-355C67904844}"/>
              </a:ext>
            </a:extLst>
          </p:cNvPr>
          <p:cNvSpPr txBox="1"/>
          <p:nvPr/>
        </p:nvSpPr>
        <p:spPr>
          <a:xfrm>
            <a:off x="8623738" y="2995448"/>
            <a:ext cx="25618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C00000"/>
                </a:solidFill>
              </a:rPr>
              <a:t>Number_survived</a:t>
            </a:r>
            <a:endParaRPr lang="en-GB" dirty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C00000"/>
                </a:solidFill>
              </a:rPr>
              <a:t>49 –   6= 42</a:t>
            </a:r>
          </a:p>
          <a:p>
            <a:endParaRPr lang="en-GB" sz="800" dirty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C00000"/>
                </a:solidFill>
              </a:rPr>
              <a:t>60 – 13= 47</a:t>
            </a:r>
          </a:p>
          <a:p>
            <a:r>
              <a:rPr lang="en-GB" dirty="0">
                <a:solidFill>
                  <a:srgbClr val="C00000"/>
                </a:solidFill>
              </a:rPr>
              <a:t>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8FFD5C-73B1-CE98-E9E4-6FCF834DDAE8}"/>
              </a:ext>
            </a:extLst>
          </p:cNvPr>
          <p:cNvCxnSpPr>
            <a:cxnSpLocks/>
          </p:cNvCxnSpPr>
          <p:nvPr/>
        </p:nvCxnSpPr>
        <p:spPr>
          <a:xfrm flipH="1">
            <a:off x="5967248" y="2443655"/>
            <a:ext cx="2286000" cy="5517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298BB-C1CE-2052-7460-16F2935DB864}"/>
              </a:ext>
            </a:extLst>
          </p:cNvPr>
          <p:cNvCxnSpPr>
            <a:cxnSpLocks/>
          </p:cNvCxnSpPr>
          <p:nvPr/>
        </p:nvCxnSpPr>
        <p:spPr>
          <a:xfrm>
            <a:off x="8970579" y="2443655"/>
            <a:ext cx="543911" cy="55179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1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CE3421-E4A9-56D0-C32D-8C40E4A69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E56628-30FE-345A-7B13-410A41E766BC}"/>
              </a:ext>
            </a:extLst>
          </p:cNvPr>
          <p:cNvCxnSpPr>
            <a:cxnSpLocks/>
          </p:cNvCxnSpPr>
          <p:nvPr/>
        </p:nvCxnSpPr>
        <p:spPr>
          <a:xfrm flipH="1">
            <a:off x="7969469" y="985345"/>
            <a:ext cx="275897" cy="5044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2EB63AA-8962-B0D2-9227-A28819587AA3}"/>
              </a:ext>
            </a:extLst>
          </p:cNvPr>
          <p:cNvSpPr txBox="1"/>
          <p:nvPr/>
        </p:nvSpPr>
        <p:spPr>
          <a:xfrm>
            <a:off x="8107417" y="616013"/>
            <a:ext cx="26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Mortality rate &gt; 1 ?!</a:t>
            </a:r>
          </a:p>
        </p:txBody>
      </p:sp>
    </p:spTree>
    <p:extLst>
      <p:ext uri="{BB962C8B-B14F-4D97-AF65-F5344CB8AC3E}">
        <p14:creationId xmlns:p14="http://schemas.microsoft.com/office/powerpoint/2010/main" val="210192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228DEB-2D4C-006B-41BF-CCEEA72FA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16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42144-3583-C622-9DE1-8F1A8FDE6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68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46384B-CDEE-C6E7-6225-A3D30867A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FAD68E-E200-C7E2-59CF-7A7AA5A46062}"/>
              </a:ext>
            </a:extLst>
          </p:cNvPr>
          <p:cNvSpPr/>
          <p:nvPr/>
        </p:nvSpPr>
        <p:spPr>
          <a:xfrm>
            <a:off x="8011155" y="3256005"/>
            <a:ext cx="2323142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F20F2B-472B-A4D3-8655-8AA3680DBAF8}"/>
              </a:ext>
            </a:extLst>
          </p:cNvPr>
          <p:cNvSpPr/>
          <p:nvPr/>
        </p:nvSpPr>
        <p:spPr>
          <a:xfrm>
            <a:off x="2125362" y="3256004"/>
            <a:ext cx="507479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E22977-BABD-9ECA-3D89-FC7F0A6AB490}"/>
              </a:ext>
            </a:extLst>
          </p:cNvPr>
          <p:cNvSpPr/>
          <p:nvPr/>
        </p:nvSpPr>
        <p:spPr>
          <a:xfrm>
            <a:off x="8379017" y="4884007"/>
            <a:ext cx="3153459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EE28D3-DE63-E673-648F-B07A99844187}"/>
              </a:ext>
            </a:extLst>
          </p:cNvPr>
          <p:cNvSpPr/>
          <p:nvPr/>
        </p:nvSpPr>
        <p:spPr>
          <a:xfrm>
            <a:off x="802371" y="5229996"/>
            <a:ext cx="3153459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59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F6BAB-D223-C654-CF7D-B6D36AC4F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546FCA-369C-140F-339A-DBE5C1CAD5E9}"/>
              </a:ext>
            </a:extLst>
          </p:cNvPr>
          <p:cNvSpPr/>
          <p:nvPr/>
        </p:nvSpPr>
        <p:spPr>
          <a:xfrm>
            <a:off x="2388121" y="1951621"/>
            <a:ext cx="3153459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B2B695-5205-846E-583D-A714FC283CB2}"/>
              </a:ext>
            </a:extLst>
          </p:cNvPr>
          <p:cNvSpPr/>
          <p:nvPr/>
        </p:nvSpPr>
        <p:spPr>
          <a:xfrm>
            <a:off x="1342342" y="3199725"/>
            <a:ext cx="5397417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7B45D9-FC5F-6440-7335-81400236EE69}"/>
              </a:ext>
            </a:extLst>
          </p:cNvPr>
          <p:cNvSpPr/>
          <p:nvPr/>
        </p:nvSpPr>
        <p:spPr>
          <a:xfrm>
            <a:off x="1342342" y="4594973"/>
            <a:ext cx="5854617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2FCD6E-C720-4306-E43B-4C1B40274714}"/>
              </a:ext>
            </a:extLst>
          </p:cNvPr>
          <p:cNvSpPr/>
          <p:nvPr/>
        </p:nvSpPr>
        <p:spPr>
          <a:xfrm>
            <a:off x="2388121" y="5151346"/>
            <a:ext cx="1805508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4F3985-A0AC-C4A5-6DDD-7AC42827F5E3}"/>
              </a:ext>
            </a:extLst>
          </p:cNvPr>
          <p:cNvSpPr/>
          <p:nvPr/>
        </p:nvSpPr>
        <p:spPr>
          <a:xfrm>
            <a:off x="3366896" y="5497335"/>
            <a:ext cx="2828952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C43AC7-0981-5328-B7EF-5B0CE364822C}"/>
              </a:ext>
            </a:extLst>
          </p:cNvPr>
          <p:cNvSpPr/>
          <p:nvPr/>
        </p:nvSpPr>
        <p:spPr>
          <a:xfrm>
            <a:off x="1342341" y="6063791"/>
            <a:ext cx="4924451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88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E6DC2-1447-B468-EB0C-0496AF7C0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D465E7-2BCD-993A-34EF-FF95643FF570}"/>
              </a:ext>
            </a:extLst>
          </p:cNvPr>
          <p:cNvSpPr/>
          <p:nvPr/>
        </p:nvSpPr>
        <p:spPr>
          <a:xfrm>
            <a:off x="7670882" y="2617287"/>
            <a:ext cx="787318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32B29F-A59C-EA7B-E98A-66EE8E4BB99F}"/>
              </a:ext>
            </a:extLst>
          </p:cNvPr>
          <p:cNvSpPr/>
          <p:nvPr/>
        </p:nvSpPr>
        <p:spPr>
          <a:xfrm>
            <a:off x="5340214" y="2617287"/>
            <a:ext cx="311724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509F9A-EE0E-0B9E-950A-D5E90AF0A498}"/>
              </a:ext>
            </a:extLst>
          </p:cNvPr>
          <p:cNvGrpSpPr/>
          <p:nvPr/>
        </p:nvGrpSpPr>
        <p:grpSpPr>
          <a:xfrm>
            <a:off x="7542862" y="3255929"/>
            <a:ext cx="3059446" cy="2154976"/>
            <a:chOff x="7542862" y="3255929"/>
            <a:chExt cx="3059446" cy="215497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2CF3933-94DF-E8C7-B724-3D4712A7B05B}"/>
                </a:ext>
              </a:extLst>
            </p:cNvPr>
            <p:cNvSpPr/>
            <p:nvPr/>
          </p:nvSpPr>
          <p:spPr>
            <a:xfrm>
              <a:off x="8379372" y="3413219"/>
              <a:ext cx="1915511" cy="1489857"/>
            </a:xfrm>
            <a:custGeom>
              <a:avLst/>
              <a:gdLst>
                <a:gd name="connsiteX0" fmla="*/ 0 w 1915511"/>
                <a:gd name="connsiteY0" fmla="*/ 1489857 h 1489857"/>
                <a:gd name="connsiteX1" fmla="*/ 961697 w 1915511"/>
                <a:gd name="connsiteY1" fmla="*/ 15 h 1489857"/>
                <a:gd name="connsiteX2" fmla="*/ 1915511 w 1915511"/>
                <a:gd name="connsiteY2" fmla="*/ 1466209 h 14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5511" h="1489857">
                  <a:moveTo>
                    <a:pt x="0" y="1489857"/>
                  </a:moveTo>
                  <a:cubicBezTo>
                    <a:pt x="321222" y="746906"/>
                    <a:pt x="642445" y="3956"/>
                    <a:pt x="961697" y="15"/>
                  </a:cubicBezTo>
                  <a:cubicBezTo>
                    <a:pt x="1280949" y="-3926"/>
                    <a:pt x="1598230" y="731141"/>
                    <a:pt x="1915511" y="1466209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D040A4-D711-D136-CA5C-FE42A09DAB22}"/>
                </a:ext>
              </a:extLst>
            </p:cNvPr>
            <p:cNvSpPr txBox="1"/>
            <p:nvPr/>
          </p:nvSpPr>
          <p:spPr>
            <a:xfrm>
              <a:off x="7740958" y="3255929"/>
              <a:ext cx="638413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0.25</a:t>
              </a:r>
            </a:p>
            <a:p>
              <a:endParaRPr lang="en-GB" sz="1400" dirty="0"/>
            </a:p>
            <a:p>
              <a:endParaRPr lang="en-GB" sz="1400" dirty="0"/>
            </a:p>
            <a:p>
              <a:endParaRPr lang="en-GB" sz="1400" dirty="0"/>
            </a:p>
            <a:p>
              <a:endParaRPr lang="en-GB" sz="1400" dirty="0"/>
            </a:p>
            <a:p>
              <a:endParaRPr lang="en-GB" sz="1400" dirty="0"/>
            </a:p>
            <a:p>
              <a:endParaRPr lang="en-GB" sz="1400" dirty="0"/>
            </a:p>
            <a:p>
              <a:r>
                <a:rPr lang="en-GB" sz="1400" dirty="0"/>
                <a:t>0.00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32675E-A9CA-A5F6-C771-586F384EBECB}"/>
                </a:ext>
              </a:extLst>
            </p:cNvPr>
            <p:cNvSpPr txBox="1"/>
            <p:nvPr/>
          </p:nvSpPr>
          <p:spPr>
            <a:xfrm>
              <a:off x="8269014" y="4903076"/>
              <a:ext cx="2333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0                   </a:t>
              </a:r>
              <a:r>
                <a:rPr lang="en-GB" sz="1400" i="1" dirty="0"/>
                <a:t>              </a:t>
              </a:r>
              <a:r>
                <a:rPr lang="en-GB" sz="1400" dirty="0"/>
                <a:t>                 1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0CA18BE-5188-3181-FE83-0E9B88612564}"/>
                </a:ext>
              </a:extLst>
            </p:cNvPr>
            <p:cNvCxnSpPr>
              <a:cxnSpLocks/>
            </p:cNvCxnSpPr>
            <p:nvPr/>
          </p:nvCxnSpPr>
          <p:spPr>
            <a:xfrm>
              <a:off x="8269014" y="3429000"/>
              <a:ext cx="0" cy="14661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8F29024-987D-D69E-E99A-C54D482FA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9014" y="4895193"/>
              <a:ext cx="2167758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048CD44-3054-B5BE-32EB-29843FA6D361}"/>
                </a:ext>
              </a:extLst>
            </p:cNvPr>
            <p:cNvSpPr txBox="1"/>
            <p:nvPr/>
          </p:nvSpPr>
          <p:spPr>
            <a:xfrm>
              <a:off x="9156584" y="5034183"/>
              <a:ext cx="1275127" cy="376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E(y)</a:t>
              </a:r>
              <a:endParaRPr lang="en-GB" i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873D34-3E0E-FA6C-8210-A7278345FBE7}"/>
                </a:ext>
              </a:extLst>
            </p:cNvPr>
            <p:cNvSpPr txBox="1"/>
            <p:nvPr/>
          </p:nvSpPr>
          <p:spPr>
            <a:xfrm rot="16200000">
              <a:off x="7311292" y="3920769"/>
              <a:ext cx="832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Var(y)</a:t>
              </a:r>
              <a:endParaRPr lang="en-GB" i="1" dirty="0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1D1AB4-5263-B13E-E94A-4247A5D95BFC}"/>
              </a:ext>
            </a:extLst>
          </p:cNvPr>
          <p:cNvCxnSpPr>
            <a:cxnSpLocks/>
          </p:cNvCxnSpPr>
          <p:nvPr/>
        </p:nvCxnSpPr>
        <p:spPr>
          <a:xfrm>
            <a:off x="4802697" y="4420998"/>
            <a:ext cx="25935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01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6A2DF-A94B-FA79-D8DF-FEAC6547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AA2A64-C5B8-6C2E-F075-2D7965765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5B7921-1D56-3218-C064-E741DF77F749}"/>
              </a:ext>
            </a:extLst>
          </p:cNvPr>
          <p:cNvSpPr/>
          <p:nvPr/>
        </p:nvSpPr>
        <p:spPr>
          <a:xfrm>
            <a:off x="1923393" y="2664372"/>
            <a:ext cx="4233041" cy="33895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23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77441-B083-9EA5-5AEF-5C3BD7870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C55704F-8E77-909F-26B4-8E1786CAF65A}"/>
              </a:ext>
            </a:extLst>
          </p:cNvPr>
          <p:cNvGrpSpPr/>
          <p:nvPr/>
        </p:nvGrpSpPr>
        <p:grpSpPr>
          <a:xfrm>
            <a:off x="7645338" y="3870789"/>
            <a:ext cx="3059448" cy="2154976"/>
            <a:chOff x="7542860" y="3255929"/>
            <a:chExt cx="3059448" cy="215497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DBDE859-17D3-7DBC-7D06-DCC5C235F936}"/>
                </a:ext>
              </a:extLst>
            </p:cNvPr>
            <p:cNvSpPr/>
            <p:nvPr/>
          </p:nvSpPr>
          <p:spPr>
            <a:xfrm>
              <a:off x="8379372" y="3413219"/>
              <a:ext cx="1915511" cy="1489857"/>
            </a:xfrm>
            <a:custGeom>
              <a:avLst/>
              <a:gdLst>
                <a:gd name="connsiteX0" fmla="*/ 0 w 1915511"/>
                <a:gd name="connsiteY0" fmla="*/ 1489857 h 1489857"/>
                <a:gd name="connsiteX1" fmla="*/ 961697 w 1915511"/>
                <a:gd name="connsiteY1" fmla="*/ 15 h 1489857"/>
                <a:gd name="connsiteX2" fmla="*/ 1915511 w 1915511"/>
                <a:gd name="connsiteY2" fmla="*/ 1466209 h 14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5511" h="1489857">
                  <a:moveTo>
                    <a:pt x="0" y="1489857"/>
                  </a:moveTo>
                  <a:cubicBezTo>
                    <a:pt x="321222" y="746906"/>
                    <a:pt x="642445" y="3956"/>
                    <a:pt x="961697" y="15"/>
                  </a:cubicBezTo>
                  <a:cubicBezTo>
                    <a:pt x="1280949" y="-3926"/>
                    <a:pt x="1598230" y="731141"/>
                    <a:pt x="1915511" y="1466209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58B84C-746E-C595-D5F1-C7FABD0A9C68}"/>
                </a:ext>
              </a:extLst>
            </p:cNvPr>
            <p:cNvSpPr txBox="1"/>
            <p:nvPr/>
          </p:nvSpPr>
          <p:spPr>
            <a:xfrm>
              <a:off x="7542860" y="3255929"/>
              <a:ext cx="83651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0.25 · n</a:t>
              </a:r>
            </a:p>
            <a:p>
              <a:endParaRPr lang="en-GB" sz="1400" dirty="0"/>
            </a:p>
            <a:p>
              <a:endParaRPr lang="en-GB" sz="1400" dirty="0"/>
            </a:p>
            <a:p>
              <a:endParaRPr lang="en-GB" sz="1400" dirty="0"/>
            </a:p>
            <a:p>
              <a:endParaRPr lang="en-GB" sz="1400" dirty="0"/>
            </a:p>
            <a:p>
              <a:endParaRPr lang="en-GB" sz="1400" dirty="0"/>
            </a:p>
            <a:p>
              <a:endParaRPr lang="en-GB" sz="1400" dirty="0"/>
            </a:p>
            <a:p>
              <a:r>
                <a:rPr lang="en-GB" sz="1400" dirty="0"/>
                <a:t>0.00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6D4646-8DC6-78A8-31CF-8D18598D47C9}"/>
                </a:ext>
              </a:extLst>
            </p:cNvPr>
            <p:cNvSpPr txBox="1"/>
            <p:nvPr/>
          </p:nvSpPr>
          <p:spPr>
            <a:xfrm>
              <a:off x="8269014" y="4903076"/>
              <a:ext cx="23332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/>
                <a:t>0                   </a:t>
              </a:r>
              <a:r>
                <a:rPr lang="en-GB" sz="1400" i="1" dirty="0"/>
                <a:t>              </a:t>
              </a:r>
              <a:r>
                <a:rPr lang="en-GB" sz="1400" dirty="0"/>
                <a:t>                 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81F1F9C-6D61-5718-3EDE-2841D7D5917D}"/>
                </a:ext>
              </a:extLst>
            </p:cNvPr>
            <p:cNvCxnSpPr>
              <a:cxnSpLocks/>
            </p:cNvCxnSpPr>
            <p:nvPr/>
          </p:nvCxnSpPr>
          <p:spPr>
            <a:xfrm>
              <a:off x="8269014" y="3429000"/>
              <a:ext cx="0" cy="14661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93A416F-9C30-AF7B-0C01-8A667ACCA7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9014" y="4895193"/>
              <a:ext cx="2167758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BA77BE4-EBC3-55D5-20DC-486142D1EBF8}"/>
                </a:ext>
              </a:extLst>
            </p:cNvPr>
            <p:cNvSpPr txBox="1"/>
            <p:nvPr/>
          </p:nvSpPr>
          <p:spPr>
            <a:xfrm>
              <a:off x="9156584" y="5034183"/>
              <a:ext cx="1275127" cy="3767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E(y)</a:t>
              </a:r>
              <a:endParaRPr lang="en-GB" i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023229-766D-27AD-C1C1-63ACDEAF7F3F}"/>
                </a:ext>
              </a:extLst>
            </p:cNvPr>
            <p:cNvSpPr txBox="1"/>
            <p:nvPr/>
          </p:nvSpPr>
          <p:spPr>
            <a:xfrm rot="16200000">
              <a:off x="7311292" y="3920769"/>
              <a:ext cx="8324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Var(y)</a:t>
              </a:r>
              <a:endParaRPr lang="en-GB" i="1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A54853-6B44-60CD-67DC-E12D6782FD30}"/>
              </a:ext>
            </a:extLst>
          </p:cNvPr>
          <p:cNvCxnSpPr>
            <a:cxnSpLocks/>
          </p:cNvCxnSpPr>
          <p:nvPr/>
        </p:nvCxnSpPr>
        <p:spPr>
          <a:xfrm>
            <a:off x="4905175" y="5035858"/>
            <a:ext cx="25935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6975BAF-4162-2DF9-3315-54A3FC04C890}"/>
              </a:ext>
            </a:extLst>
          </p:cNvPr>
          <p:cNvSpPr/>
          <p:nvPr/>
        </p:nvSpPr>
        <p:spPr>
          <a:xfrm>
            <a:off x="5035413" y="3176087"/>
            <a:ext cx="2182419" cy="37567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6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BDF79-6B3B-6FE5-FF89-D40A8EA42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92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E40538-D00C-C4EB-5A0E-52ED058F2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BF0111-5C67-4DC8-AF61-3AE7ED3BB185}"/>
              </a:ext>
            </a:extLst>
          </p:cNvPr>
          <p:cNvSpPr txBox="1"/>
          <p:nvPr/>
        </p:nvSpPr>
        <p:spPr>
          <a:xfrm>
            <a:off x="7677807" y="1269124"/>
            <a:ext cx="1127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odds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AE04B-47CB-1198-9873-309335665BEC}"/>
              </a:ext>
            </a:extLst>
          </p:cNvPr>
          <p:cNvSpPr/>
          <p:nvPr/>
        </p:nvSpPr>
        <p:spPr>
          <a:xfrm>
            <a:off x="6387308" y="1734208"/>
            <a:ext cx="746590" cy="70003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522F3B-6F66-8824-94D2-D81707921285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6755524" y="1453790"/>
            <a:ext cx="922283" cy="184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9197246-93F5-E5EA-8B8F-3ED0E537D7DE}"/>
              </a:ext>
            </a:extLst>
          </p:cNvPr>
          <p:cNvSpPr/>
          <p:nvPr/>
        </p:nvSpPr>
        <p:spPr>
          <a:xfrm>
            <a:off x="4646244" y="2301766"/>
            <a:ext cx="3031563" cy="961696"/>
          </a:xfrm>
          <a:custGeom>
            <a:avLst/>
            <a:gdLst>
              <a:gd name="connsiteX0" fmla="*/ 414487 w 3141922"/>
              <a:gd name="connsiteY0" fmla="*/ 0 h 961696"/>
              <a:gd name="connsiteX1" fmla="*/ 225301 w 3141922"/>
              <a:gd name="connsiteY1" fmla="*/ 693682 h 961696"/>
              <a:gd name="connsiteX2" fmla="*/ 3141922 w 3141922"/>
              <a:gd name="connsiteY2" fmla="*/ 961696 h 961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1922" h="961696">
                <a:moveTo>
                  <a:pt x="414487" y="0"/>
                </a:moveTo>
                <a:cubicBezTo>
                  <a:pt x="92608" y="266699"/>
                  <a:pt x="-229271" y="533399"/>
                  <a:pt x="225301" y="693682"/>
                </a:cubicBezTo>
                <a:cubicBezTo>
                  <a:pt x="679873" y="853965"/>
                  <a:pt x="1910897" y="907830"/>
                  <a:pt x="3141922" y="961696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2A569F-D025-8DC2-1CA5-04966752560B}"/>
              </a:ext>
            </a:extLst>
          </p:cNvPr>
          <p:cNvSpPr txBox="1"/>
          <p:nvPr/>
        </p:nvSpPr>
        <p:spPr>
          <a:xfrm>
            <a:off x="7677807" y="3078796"/>
            <a:ext cx="321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log odds transform, or “logit”</a:t>
            </a:r>
          </a:p>
        </p:txBody>
      </p:sp>
    </p:spTree>
    <p:extLst>
      <p:ext uri="{BB962C8B-B14F-4D97-AF65-F5344CB8AC3E}">
        <p14:creationId xmlns:p14="http://schemas.microsoft.com/office/powerpoint/2010/main" val="124601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9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F4829-1D48-A698-505F-E1C848009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0C2752E-CD6F-8BA7-1424-3724390DE4DC}"/>
              </a:ext>
            </a:extLst>
          </p:cNvPr>
          <p:cNvSpPr/>
          <p:nvPr/>
        </p:nvSpPr>
        <p:spPr>
          <a:xfrm>
            <a:off x="6206797" y="1472615"/>
            <a:ext cx="3026979" cy="35472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24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148AF-DFDD-F7AF-EC97-CD4FBED5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EB218C-A0C9-23E9-598A-5AB5CB53DA2F}"/>
              </a:ext>
            </a:extLst>
          </p:cNvPr>
          <p:cNvSpPr/>
          <p:nvPr/>
        </p:nvSpPr>
        <p:spPr>
          <a:xfrm>
            <a:off x="3194790" y="1316422"/>
            <a:ext cx="1810761" cy="4177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FC2F50-52C6-490F-23C6-D22BF3F49B44}"/>
              </a:ext>
            </a:extLst>
          </p:cNvPr>
          <p:cNvSpPr/>
          <p:nvPr/>
        </p:nvSpPr>
        <p:spPr>
          <a:xfrm>
            <a:off x="1934684" y="3907222"/>
            <a:ext cx="2787087" cy="35997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BB337F-57CA-4ACF-6158-D8EF143E61C8}"/>
              </a:ext>
            </a:extLst>
          </p:cNvPr>
          <p:cNvSpPr/>
          <p:nvPr/>
        </p:nvSpPr>
        <p:spPr>
          <a:xfrm>
            <a:off x="1934684" y="4398581"/>
            <a:ext cx="2582138" cy="35997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961AEE-6E00-74AA-1055-35FC13500582}"/>
              </a:ext>
            </a:extLst>
          </p:cNvPr>
          <p:cNvSpPr/>
          <p:nvPr/>
        </p:nvSpPr>
        <p:spPr>
          <a:xfrm>
            <a:off x="3132862" y="5483773"/>
            <a:ext cx="5246510" cy="3376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A8B4F3-0ADE-284D-F56D-6D4EA49C1BAF}"/>
              </a:ext>
            </a:extLst>
          </p:cNvPr>
          <p:cNvSpPr/>
          <p:nvPr/>
        </p:nvSpPr>
        <p:spPr>
          <a:xfrm>
            <a:off x="5039176" y="5821418"/>
            <a:ext cx="2331203" cy="3376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679507-0A60-D7A1-A334-B820F08BB1F5}"/>
              </a:ext>
            </a:extLst>
          </p:cNvPr>
          <p:cNvSpPr/>
          <p:nvPr/>
        </p:nvSpPr>
        <p:spPr>
          <a:xfrm>
            <a:off x="2558735" y="5483773"/>
            <a:ext cx="452480" cy="3376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82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9633C-AB65-0B2B-5CF8-44CEC184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8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22CE2-A663-3D2A-84A1-774E13CF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DC9FCC-EB56-3A2E-F41C-BF7BECB6FB33}"/>
              </a:ext>
            </a:extLst>
          </p:cNvPr>
          <p:cNvSpPr/>
          <p:nvPr/>
        </p:nvSpPr>
        <p:spPr>
          <a:xfrm>
            <a:off x="4913230" y="1382111"/>
            <a:ext cx="3899693" cy="41778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39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275C12-C070-2542-DF0C-66228171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D619E05-40CC-E92B-01F3-89D440D28441}"/>
              </a:ext>
            </a:extLst>
          </p:cNvPr>
          <p:cNvSpPr/>
          <p:nvPr/>
        </p:nvSpPr>
        <p:spPr>
          <a:xfrm>
            <a:off x="2128345" y="2025871"/>
            <a:ext cx="953814" cy="2522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926A0C-7820-E6D8-FDA3-4FF161835062}"/>
              </a:ext>
            </a:extLst>
          </p:cNvPr>
          <p:cNvSpPr/>
          <p:nvPr/>
        </p:nvSpPr>
        <p:spPr>
          <a:xfrm>
            <a:off x="3082159" y="2025871"/>
            <a:ext cx="953814" cy="2522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2B7D507-B502-476E-BBB7-3053D77F127E}"/>
              </a:ext>
            </a:extLst>
          </p:cNvPr>
          <p:cNvSpPr/>
          <p:nvPr/>
        </p:nvSpPr>
        <p:spPr>
          <a:xfrm>
            <a:off x="2624959" y="2293883"/>
            <a:ext cx="938048" cy="283816"/>
          </a:xfrm>
          <a:custGeom>
            <a:avLst/>
            <a:gdLst>
              <a:gd name="connsiteX0" fmla="*/ 0 w 938048"/>
              <a:gd name="connsiteY0" fmla="*/ 0 h 283816"/>
              <a:gd name="connsiteX1" fmla="*/ 441434 w 938048"/>
              <a:gd name="connsiteY1" fmla="*/ 283779 h 283816"/>
              <a:gd name="connsiteX2" fmla="*/ 938048 w 938048"/>
              <a:gd name="connsiteY2" fmla="*/ 15765 h 2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048" h="283816">
                <a:moveTo>
                  <a:pt x="0" y="0"/>
                </a:moveTo>
                <a:cubicBezTo>
                  <a:pt x="142546" y="140576"/>
                  <a:pt x="285093" y="281152"/>
                  <a:pt x="441434" y="283779"/>
                </a:cubicBezTo>
                <a:cubicBezTo>
                  <a:pt x="597775" y="286407"/>
                  <a:pt x="767911" y="151086"/>
                  <a:pt x="938048" y="15765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183A745-664D-D445-A2F3-9734040701E2}"/>
              </a:ext>
            </a:extLst>
          </p:cNvPr>
          <p:cNvSpPr/>
          <p:nvPr/>
        </p:nvSpPr>
        <p:spPr>
          <a:xfrm>
            <a:off x="3352800" y="2256367"/>
            <a:ext cx="1054100" cy="343995"/>
          </a:xfrm>
          <a:custGeom>
            <a:avLst/>
            <a:gdLst>
              <a:gd name="connsiteX0" fmla="*/ 0 w 1054100"/>
              <a:gd name="connsiteY0" fmla="*/ 220133 h 343995"/>
              <a:gd name="connsiteX1" fmla="*/ 491067 w 1054100"/>
              <a:gd name="connsiteY1" fmla="*/ 334433 h 343995"/>
              <a:gd name="connsiteX2" fmla="*/ 1054100 w 1054100"/>
              <a:gd name="connsiteY2" fmla="*/ 0 h 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4100" h="343995">
                <a:moveTo>
                  <a:pt x="0" y="220133"/>
                </a:moveTo>
                <a:cubicBezTo>
                  <a:pt x="157692" y="295627"/>
                  <a:pt x="315384" y="371122"/>
                  <a:pt x="491067" y="334433"/>
                </a:cubicBezTo>
                <a:cubicBezTo>
                  <a:pt x="666750" y="297744"/>
                  <a:pt x="860425" y="148872"/>
                  <a:pt x="1054100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76E8C94-8E41-FDF7-1779-807B6BA5BB5A}"/>
              </a:ext>
            </a:extLst>
          </p:cNvPr>
          <p:cNvSpPr/>
          <p:nvPr/>
        </p:nvSpPr>
        <p:spPr>
          <a:xfrm>
            <a:off x="4445581" y="2278119"/>
            <a:ext cx="938048" cy="283816"/>
          </a:xfrm>
          <a:custGeom>
            <a:avLst/>
            <a:gdLst>
              <a:gd name="connsiteX0" fmla="*/ 0 w 938048"/>
              <a:gd name="connsiteY0" fmla="*/ 0 h 283816"/>
              <a:gd name="connsiteX1" fmla="*/ 441434 w 938048"/>
              <a:gd name="connsiteY1" fmla="*/ 283779 h 283816"/>
              <a:gd name="connsiteX2" fmla="*/ 938048 w 938048"/>
              <a:gd name="connsiteY2" fmla="*/ 15765 h 2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8048" h="283816">
                <a:moveTo>
                  <a:pt x="0" y="0"/>
                </a:moveTo>
                <a:cubicBezTo>
                  <a:pt x="142546" y="140576"/>
                  <a:pt x="285093" y="281152"/>
                  <a:pt x="441434" y="283779"/>
                </a:cubicBezTo>
                <a:cubicBezTo>
                  <a:pt x="597775" y="286407"/>
                  <a:pt x="767911" y="151086"/>
                  <a:pt x="938048" y="15765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82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5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2C3DCE-A018-3FCC-0CE9-8C7D2ECC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Left Bracket 1">
            <a:extLst>
              <a:ext uri="{FF2B5EF4-FFF2-40B4-BE49-F238E27FC236}">
                <a16:creationId xmlns:a16="http://schemas.microsoft.com/office/drawing/2014/main" id="{BAAFEC2A-DEFF-4534-78EC-522E1A114B10}"/>
              </a:ext>
            </a:extLst>
          </p:cNvPr>
          <p:cNvSpPr/>
          <p:nvPr/>
        </p:nvSpPr>
        <p:spPr>
          <a:xfrm>
            <a:off x="2958957" y="3429000"/>
            <a:ext cx="349322" cy="1050533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F75BC071-2E7A-9073-53B6-778F42D7995A}"/>
              </a:ext>
            </a:extLst>
          </p:cNvPr>
          <p:cNvSpPr/>
          <p:nvPr/>
        </p:nvSpPr>
        <p:spPr>
          <a:xfrm rot="10800000">
            <a:off x="8897434" y="3429000"/>
            <a:ext cx="349321" cy="1050533"/>
          </a:xfrm>
          <a:prstGeom prst="lef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3D5B8C-EA0E-9669-AA2F-A7CC7932EAD2}"/>
              </a:ext>
            </a:extLst>
          </p:cNvPr>
          <p:cNvSpPr/>
          <p:nvPr/>
        </p:nvSpPr>
        <p:spPr>
          <a:xfrm>
            <a:off x="1760022" y="5600658"/>
            <a:ext cx="2698961" cy="32753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9A9D48-E4E7-6168-829C-D771BB049E27}"/>
              </a:ext>
            </a:extLst>
          </p:cNvPr>
          <p:cNvSpPr/>
          <p:nvPr/>
        </p:nvSpPr>
        <p:spPr>
          <a:xfrm>
            <a:off x="8118013" y="5600658"/>
            <a:ext cx="2313965" cy="32753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36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AE6F7C-0031-5406-88FF-9C7A0769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42FBFB-9DE7-10D3-C278-53ECC31E7773}"/>
              </a:ext>
            </a:extLst>
          </p:cNvPr>
          <p:cNvSpPr/>
          <p:nvPr/>
        </p:nvSpPr>
        <p:spPr>
          <a:xfrm>
            <a:off x="2941550" y="2878006"/>
            <a:ext cx="8575780" cy="32363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BA2A1-46FF-61D8-5330-736B981123B4}"/>
              </a:ext>
            </a:extLst>
          </p:cNvPr>
          <p:cNvSpPr/>
          <p:nvPr/>
        </p:nvSpPr>
        <p:spPr>
          <a:xfrm>
            <a:off x="813087" y="3201643"/>
            <a:ext cx="1817097" cy="32363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757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A2AADA-7AF0-CF6E-8A5A-8574C6D3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08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BF351-BF8F-E42C-5B3D-608B3C620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9DB6A7-2B59-38DB-321A-6ADD017A78E8}"/>
              </a:ext>
            </a:extLst>
          </p:cNvPr>
          <p:cNvSpPr/>
          <p:nvPr/>
        </p:nvSpPr>
        <p:spPr>
          <a:xfrm>
            <a:off x="2212086" y="1541124"/>
            <a:ext cx="1198934" cy="22603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419A0D-BE4A-0C98-FFD4-7AB9C446D5E3}"/>
              </a:ext>
            </a:extLst>
          </p:cNvPr>
          <p:cNvSpPr txBox="1"/>
          <p:nvPr/>
        </p:nvSpPr>
        <p:spPr>
          <a:xfrm>
            <a:off x="6826573" y="4310809"/>
            <a:ext cx="1041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“SS</a:t>
            </a:r>
            <a:r>
              <a:rPr lang="en-GB" baseline="-25000" dirty="0">
                <a:solidFill>
                  <a:srgbClr val="C00000"/>
                </a:solidFill>
              </a:rPr>
              <a:t> total</a:t>
            </a:r>
            <a:r>
              <a:rPr lang="en-GB" dirty="0">
                <a:solidFill>
                  <a:srgbClr val="C00000"/>
                </a:solidFill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A643CA-B53E-932E-3BCD-25E6AD4A6C3E}"/>
              </a:ext>
            </a:extLst>
          </p:cNvPr>
          <p:cNvSpPr txBox="1"/>
          <p:nvPr/>
        </p:nvSpPr>
        <p:spPr>
          <a:xfrm>
            <a:off x="8360425" y="4310809"/>
            <a:ext cx="114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“SS</a:t>
            </a:r>
            <a:r>
              <a:rPr lang="en-GB" baseline="-25000" dirty="0">
                <a:solidFill>
                  <a:srgbClr val="C00000"/>
                </a:solidFill>
              </a:rPr>
              <a:t> model</a:t>
            </a:r>
            <a:r>
              <a:rPr lang="en-GB" dirty="0">
                <a:solidFill>
                  <a:srgbClr val="C00000"/>
                </a:solidFill>
              </a:rPr>
              <a:t>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F1BABE-C093-0E1C-8BD4-FA1FA9826E1D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002867" y="4680141"/>
            <a:ext cx="1344651" cy="2855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D02D86-B286-A281-D89D-C39C889800A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8401659" y="4680141"/>
            <a:ext cx="533197" cy="2474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0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ECA8B6-EBEB-696F-B4DC-D38E4F262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66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82191-38A8-0C8B-E37C-F9B31B1D3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270BB-0CC7-2150-65BD-AC8E458CA758}"/>
              </a:ext>
            </a:extLst>
          </p:cNvPr>
          <p:cNvSpPr txBox="1"/>
          <p:nvPr/>
        </p:nvSpPr>
        <p:spPr>
          <a:xfrm>
            <a:off x="8154865" y="3829232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Inflated risk of Type I error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10C5E2-F1DE-6F5A-A078-CA892D434527}"/>
              </a:ext>
            </a:extLst>
          </p:cNvPr>
          <p:cNvSpPr txBox="1"/>
          <p:nvPr/>
        </p:nvSpPr>
        <p:spPr>
          <a:xfrm>
            <a:off x="8154865" y="5928943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Inflated risk of Type II error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3862E3-768E-42E5-304E-59AA546C7A62}"/>
              </a:ext>
            </a:extLst>
          </p:cNvPr>
          <p:cNvSpPr/>
          <p:nvPr/>
        </p:nvSpPr>
        <p:spPr>
          <a:xfrm>
            <a:off x="1351787" y="3822394"/>
            <a:ext cx="1817097" cy="38917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B7CBF-ADD0-8ADC-807E-D40CD2EBACFC}"/>
              </a:ext>
            </a:extLst>
          </p:cNvPr>
          <p:cNvSpPr/>
          <p:nvPr/>
        </p:nvSpPr>
        <p:spPr>
          <a:xfrm>
            <a:off x="3093950" y="5378725"/>
            <a:ext cx="1981484" cy="38917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E9264D-4470-B2FA-53EC-CA1DD8AA98FF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7747000" y="4013898"/>
            <a:ext cx="407865" cy="308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887E49-DD48-159F-F51C-E2E2AF71F4D0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075434" y="5795482"/>
            <a:ext cx="3079431" cy="3181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07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D235E6-30F6-DC0A-B0DE-68C384A68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42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EDBC42-5999-879C-5109-70371011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13752C-1DC4-7DBF-D479-E4A43F106861}"/>
              </a:ext>
            </a:extLst>
          </p:cNvPr>
          <p:cNvSpPr txBox="1"/>
          <p:nvPr/>
        </p:nvSpPr>
        <p:spPr>
          <a:xfrm>
            <a:off x="2132135" y="2800378"/>
            <a:ext cx="778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Same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F4A6D7-4926-6C3A-DB28-A7A9584384EF}"/>
                  </a:ext>
                </a:extLst>
              </p:cNvPr>
              <p:cNvSpPr txBox="1"/>
              <p:nvPr/>
            </p:nvSpPr>
            <p:spPr>
              <a:xfrm>
                <a:off x="3348404" y="2800378"/>
                <a:ext cx="1650023" cy="398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C00000"/>
                    </a:solidFill>
                  </a:rPr>
                  <a:t>·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1.274895</m:t>
                        </m:r>
                      </m:e>
                    </m:rad>
                  </m:oMath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F4A6D7-4926-6C3A-DB28-A7A958438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404" y="2800378"/>
                <a:ext cx="1650023" cy="398186"/>
              </a:xfrm>
              <a:prstGeom prst="rect">
                <a:avLst/>
              </a:prstGeom>
              <a:blipFill>
                <a:blip r:embed="rId3"/>
                <a:stretch>
                  <a:fillRect l="-2952" b="-24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31D2FB-C26A-C966-2979-A8073325C322}"/>
              </a:ext>
            </a:extLst>
          </p:cNvPr>
          <p:cNvCxnSpPr>
            <a:cxnSpLocks/>
          </p:cNvCxnSpPr>
          <p:nvPr/>
        </p:nvCxnSpPr>
        <p:spPr>
          <a:xfrm flipH="1">
            <a:off x="2518995" y="3079630"/>
            <a:ext cx="1" cy="1801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EBB670-3F5B-56D5-9A31-B6D3454E2DD4}"/>
              </a:ext>
            </a:extLst>
          </p:cNvPr>
          <p:cNvCxnSpPr>
            <a:cxnSpLocks/>
          </p:cNvCxnSpPr>
          <p:nvPr/>
        </p:nvCxnSpPr>
        <p:spPr>
          <a:xfrm flipH="1">
            <a:off x="3471495" y="3108484"/>
            <a:ext cx="1" cy="18015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0FAB819-E316-40DF-5DC1-D6DBD890755F}"/>
              </a:ext>
            </a:extLst>
          </p:cNvPr>
          <p:cNvSpPr/>
          <p:nvPr/>
        </p:nvSpPr>
        <p:spPr>
          <a:xfrm>
            <a:off x="6053504" y="4396154"/>
            <a:ext cx="694592" cy="14946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CA1F13-7756-2C8B-B4C8-2466758F31FC}"/>
              </a:ext>
            </a:extLst>
          </p:cNvPr>
          <p:cNvSpPr/>
          <p:nvPr/>
        </p:nvSpPr>
        <p:spPr>
          <a:xfrm>
            <a:off x="3043767" y="730087"/>
            <a:ext cx="1828799" cy="18854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417A83-353A-9D7A-A652-04F33289B4BA}"/>
              </a:ext>
            </a:extLst>
          </p:cNvPr>
          <p:cNvSpPr/>
          <p:nvPr/>
        </p:nvSpPr>
        <p:spPr>
          <a:xfrm>
            <a:off x="4741333" y="3052233"/>
            <a:ext cx="2023984" cy="1303867"/>
          </a:xfrm>
          <a:custGeom>
            <a:avLst/>
            <a:gdLst>
              <a:gd name="connsiteX0" fmla="*/ 1587500 w 2023984"/>
              <a:gd name="connsiteY0" fmla="*/ 1303867 h 1303867"/>
              <a:gd name="connsiteX1" fmla="*/ 1921934 w 2023984"/>
              <a:gd name="connsiteY1" fmla="*/ 867834 h 1303867"/>
              <a:gd name="connsiteX2" fmla="*/ 0 w 2023984"/>
              <a:gd name="connsiteY2" fmla="*/ 0 h 130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3984" h="1303867">
                <a:moveTo>
                  <a:pt x="1587500" y="1303867"/>
                </a:moveTo>
                <a:cubicBezTo>
                  <a:pt x="1887008" y="1194506"/>
                  <a:pt x="2186517" y="1085145"/>
                  <a:pt x="1921934" y="867834"/>
                </a:cubicBezTo>
                <a:cubicBezTo>
                  <a:pt x="1657351" y="650523"/>
                  <a:pt x="828675" y="325261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12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 animBg="1"/>
      <p:bldP spid="5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AF742B-AF7C-D8E8-0A86-8D3EF71AE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195B904-8F8E-0B9D-380D-9AD10148E437}"/>
              </a:ext>
            </a:extLst>
          </p:cNvPr>
          <p:cNvSpPr/>
          <p:nvPr/>
        </p:nvSpPr>
        <p:spPr>
          <a:xfrm>
            <a:off x="3078184" y="3124256"/>
            <a:ext cx="8036505" cy="38917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FC290A-A08A-6CFC-D9FB-70A0B5F9DCEF}"/>
              </a:ext>
            </a:extLst>
          </p:cNvPr>
          <p:cNvSpPr/>
          <p:nvPr/>
        </p:nvSpPr>
        <p:spPr>
          <a:xfrm>
            <a:off x="1307191" y="3466135"/>
            <a:ext cx="1309885" cy="38917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EF8E3-155C-04F0-CEF4-A7513B788717}"/>
              </a:ext>
            </a:extLst>
          </p:cNvPr>
          <p:cNvSpPr/>
          <p:nvPr/>
        </p:nvSpPr>
        <p:spPr>
          <a:xfrm>
            <a:off x="9609083" y="4088581"/>
            <a:ext cx="790903" cy="38917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92F43F-3C81-EE88-0248-652D614F73BA}"/>
              </a:ext>
            </a:extLst>
          </p:cNvPr>
          <p:cNvSpPr/>
          <p:nvPr/>
        </p:nvSpPr>
        <p:spPr>
          <a:xfrm>
            <a:off x="1307191" y="4477757"/>
            <a:ext cx="1770993" cy="38917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19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763B26-BB0B-3AAE-C83E-FCAC05344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33FE6E-0607-1730-047C-92C8C2083050}"/>
              </a:ext>
            </a:extLst>
          </p:cNvPr>
          <p:cNvSpPr txBox="1"/>
          <p:nvPr/>
        </p:nvSpPr>
        <p:spPr>
          <a:xfrm>
            <a:off x="6159064" y="77602"/>
            <a:ext cx="360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binary outcome (recoded to 0/1)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45B9D-E480-30C5-937C-0525AC59FCA5}"/>
              </a:ext>
            </a:extLst>
          </p:cNvPr>
          <p:cNvSpPr txBox="1"/>
          <p:nvPr/>
        </p:nvSpPr>
        <p:spPr>
          <a:xfrm>
            <a:off x="3365937" y="76867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2 continuous predictors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788BB6-CC79-37C2-5636-3B9E5EDFA19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699437" y="446199"/>
            <a:ext cx="317063" cy="23171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25725D-43C9-03BB-B5D3-077C1E9C52A3}"/>
              </a:ext>
            </a:extLst>
          </p:cNvPr>
          <p:cNvCxnSpPr>
            <a:cxnSpLocks/>
          </p:cNvCxnSpPr>
          <p:nvPr/>
        </p:nvCxnSpPr>
        <p:spPr>
          <a:xfrm>
            <a:off x="5637402" y="446199"/>
            <a:ext cx="395536" cy="2331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8489EA-DA86-AF37-E883-24B60404D88A}"/>
              </a:ext>
            </a:extLst>
          </p:cNvPr>
          <p:cNvCxnSpPr>
            <a:cxnSpLocks/>
          </p:cNvCxnSpPr>
          <p:nvPr/>
        </p:nvCxnSpPr>
        <p:spPr>
          <a:xfrm>
            <a:off x="6872451" y="446934"/>
            <a:ext cx="0" cy="23098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97119B-1FEB-04B3-C142-0AB2784FA87C}"/>
              </a:ext>
            </a:extLst>
          </p:cNvPr>
          <p:cNvCxnSpPr>
            <a:cxnSpLocks/>
          </p:cNvCxnSpPr>
          <p:nvPr/>
        </p:nvCxnSpPr>
        <p:spPr>
          <a:xfrm flipH="1">
            <a:off x="7581900" y="402167"/>
            <a:ext cx="944033" cy="2413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65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53194-9DA6-6F7B-9308-B6DDB823C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41B2EDB-17CD-D8D5-4BDF-E9E022081105}"/>
              </a:ext>
            </a:extLst>
          </p:cNvPr>
          <p:cNvSpPr/>
          <p:nvPr/>
        </p:nvSpPr>
        <p:spPr>
          <a:xfrm>
            <a:off x="2757618" y="3765679"/>
            <a:ext cx="1767085" cy="87726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688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1B6C0A-A8EF-5215-4EB6-296CBFB3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334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729EF-A4F3-CC03-5115-735622021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54E593-536D-210E-49B9-6D81AAA794E6}"/>
              </a:ext>
            </a:extLst>
          </p:cNvPr>
          <p:cNvSpPr/>
          <p:nvPr/>
        </p:nvSpPr>
        <p:spPr>
          <a:xfrm>
            <a:off x="8768952" y="548346"/>
            <a:ext cx="1242881" cy="34912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274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4B328-FC72-2EB0-FF38-A3F640D4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F363B9-87DB-49A3-9F5A-717BA3D5A876}"/>
              </a:ext>
            </a:extLst>
          </p:cNvPr>
          <p:cNvSpPr/>
          <p:nvPr/>
        </p:nvSpPr>
        <p:spPr>
          <a:xfrm>
            <a:off x="1923393" y="2664372"/>
            <a:ext cx="819807" cy="34595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9FDFCA-448C-86D1-1C9F-2342E627DAD8}"/>
              </a:ext>
            </a:extLst>
          </p:cNvPr>
          <p:cNvSpPr/>
          <p:nvPr/>
        </p:nvSpPr>
        <p:spPr>
          <a:xfrm>
            <a:off x="1923393" y="2148952"/>
            <a:ext cx="1847223" cy="34595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F35F45-0CD0-6B36-5887-5E9CF71EFD13}"/>
              </a:ext>
            </a:extLst>
          </p:cNvPr>
          <p:cNvSpPr/>
          <p:nvPr/>
        </p:nvSpPr>
        <p:spPr>
          <a:xfrm>
            <a:off x="1923393" y="3179792"/>
            <a:ext cx="1549272" cy="34595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F164D9-7A8C-A6FE-682C-3F370E300CF0}"/>
              </a:ext>
            </a:extLst>
          </p:cNvPr>
          <p:cNvSpPr txBox="1"/>
          <p:nvPr/>
        </p:nvSpPr>
        <p:spPr>
          <a:xfrm>
            <a:off x="4099389" y="2034896"/>
            <a:ext cx="116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endParaRPr lang="en-GB" sz="24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F9ED3-1E42-8AB3-DD38-A8137CEC19D8}"/>
              </a:ext>
            </a:extLst>
          </p:cNvPr>
          <p:cNvSpPr txBox="1"/>
          <p:nvPr/>
        </p:nvSpPr>
        <p:spPr>
          <a:xfrm>
            <a:off x="4099389" y="2510673"/>
            <a:ext cx="540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rgbClr val="C00000"/>
                </a:solidFill>
                <a:cs typeface="Times New Roman" panose="02020603050405020304" pitchFamily="18" charset="0"/>
              </a:rPr>
              <a:t>e.g.</a:t>
            </a:r>
            <a:r>
              <a:rPr lang="en-GB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 Poisson, binomial, …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40DAD9-42EE-5C12-26A6-A40AE168BB93}"/>
              </a:ext>
            </a:extLst>
          </p:cNvPr>
          <p:cNvSpPr txBox="1"/>
          <p:nvPr/>
        </p:nvSpPr>
        <p:spPr>
          <a:xfrm>
            <a:off x="4099389" y="3121937"/>
            <a:ext cx="540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rgbClr val="C00000"/>
                </a:solidFill>
                <a:cs typeface="Times New Roman" panose="02020603050405020304" pitchFamily="18" charset="0"/>
              </a:rPr>
              <a:t>e.g.</a:t>
            </a:r>
            <a:r>
              <a:rPr lang="en-GB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 log, logit, … </a:t>
            </a:r>
          </a:p>
        </p:txBody>
      </p:sp>
    </p:spTree>
    <p:extLst>
      <p:ext uri="{BB962C8B-B14F-4D97-AF65-F5344CB8AC3E}">
        <p14:creationId xmlns:p14="http://schemas.microsoft.com/office/powerpoint/2010/main" val="232525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2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2C614-A2DC-29DC-80A4-76C5B6F7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92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8362C1-5AAA-3BC3-4E9A-2E304AB53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947FEB-324C-22EE-924D-6A236FB761C8}"/>
              </a:ext>
            </a:extLst>
          </p:cNvPr>
          <p:cNvSpPr txBox="1"/>
          <p:nvPr/>
        </p:nvSpPr>
        <p:spPr>
          <a:xfrm>
            <a:off x="3121575" y="4824251"/>
            <a:ext cx="594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For binary outcome: over-/</a:t>
            </a:r>
            <a:r>
              <a:rPr lang="en-GB" dirty="0" err="1">
                <a:solidFill>
                  <a:srgbClr val="C00000"/>
                </a:solidFill>
              </a:rPr>
              <a:t>underdispersion</a:t>
            </a:r>
            <a:r>
              <a:rPr lang="en-GB" dirty="0">
                <a:solidFill>
                  <a:srgbClr val="C00000"/>
                </a:solidFill>
              </a:rPr>
              <a:t> is not an  issue!</a:t>
            </a:r>
          </a:p>
        </p:txBody>
      </p:sp>
    </p:spTree>
    <p:extLst>
      <p:ext uri="{BB962C8B-B14F-4D97-AF65-F5344CB8AC3E}">
        <p14:creationId xmlns:p14="http://schemas.microsoft.com/office/powerpoint/2010/main" val="36986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49CAA-F89A-3304-6709-4E29F3235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A194E9-F88F-1E1E-D870-00F40C76967F}"/>
              </a:ext>
            </a:extLst>
          </p:cNvPr>
          <p:cNvSpPr/>
          <p:nvPr/>
        </p:nvSpPr>
        <p:spPr>
          <a:xfrm>
            <a:off x="2292968" y="2510513"/>
            <a:ext cx="89505" cy="19493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639FA0-A9F8-9310-4B8E-DD0AF937D83A}"/>
              </a:ext>
            </a:extLst>
          </p:cNvPr>
          <p:cNvSpPr/>
          <p:nvPr/>
        </p:nvSpPr>
        <p:spPr>
          <a:xfrm>
            <a:off x="5721269" y="2510513"/>
            <a:ext cx="1350650" cy="19493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11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8CF81-62F3-54B0-F495-1A913D3D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7D0192-D723-F20A-B877-465C484A77E3}"/>
              </a:ext>
            </a:extLst>
          </p:cNvPr>
          <p:cNvSpPr txBox="1"/>
          <p:nvPr/>
        </p:nvSpPr>
        <p:spPr>
          <a:xfrm>
            <a:off x="2701255" y="994095"/>
            <a:ext cx="410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vector of 0/1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A88EBB-427F-D947-9C12-58286769AB0D}"/>
              </a:ext>
            </a:extLst>
          </p:cNvPr>
          <p:cNvSpPr/>
          <p:nvPr/>
        </p:nvSpPr>
        <p:spPr>
          <a:xfrm>
            <a:off x="2151776" y="1522602"/>
            <a:ext cx="209725" cy="2097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2843D83-8266-C4B6-DF7F-5F5B1BDB258A}"/>
              </a:ext>
            </a:extLst>
          </p:cNvPr>
          <p:cNvSpPr/>
          <p:nvPr/>
        </p:nvSpPr>
        <p:spPr>
          <a:xfrm>
            <a:off x="2244055" y="1212426"/>
            <a:ext cx="507534" cy="314587"/>
          </a:xfrm>
          <a:custGeom>
            <a:avLst/>
            <a:gdLst>
              <a:gd name="connsiteX0" fmla="*/ 0 w 507534"/>
              <a:gd name="connsiteY0" fmla="*/ 314587 h 314587"/>
              <a:gd name="connsiteX1" fmla="*/ 151002 w 507534"/>
              <a:gd name="connsiteY1" fmla="*/ 146808 h 314587"/>
              <a:gd name="connsiteX2" fmla="*/ 507534 w 507534"/>
              <a:gd name="connsiteY2" fmla="*/ 0 h 31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534" h="314587">
                <a:moveTo>
                  <a:pt x="0" y="314587"/>
                </a:moveTo>
                <a:cubicBezTo>
                  <a:pt x="33206" y="256913"/>
                  <a:pt x="66413" y="199239"/>
                  <a:pt x="151002" y="146808"/>
                </a:cubicBezTo>
                <a:cubicBezTo>
                  <a:pt x="235591" y="94377"/>
                  <a:pt x="371562" y="47188"/>
                  <a:pt x="507534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BF86A3-CF1D-06CF-689A-EAFA5809B576}"/>
              </a:ext>
            </a:extLst>
          </p:cNvPr>
          <p:cNvCxnSpPr>
            <a:cxnSpLocks/>
          </p:cNvCxnSpPr>
          <p:nvPr/>
        </p:nvCxnSpPr>
        <p:spPr>
          <a:xfrm>
            <a:off x="5410716" y="3298780"/>
            <a:ext cx="152546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643749D-78FF-10CA-1BFC-65C7DB54DF18}"/>
              </a:ext>
            </a:extLst>
          </p:cNvPr>
          <p:cNvSpPr txBox="1"/>
          <p:nvPr/>
        </p:nvSpPr>
        <p:spPr>
          <a:xfrm>
            <a:off x="6986320" y="2837115"/>
            <a:ext cx="4567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An increase in fibrinogen by 1 unit, is associated with an exp(1.91)= 6.7 times increase in the odds of being unhealthy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7DF449-156F-E80D-47FE-87335CF626AA}"/>
              </a:ext>
            </a:extLst>
          </p:cNvPr>
          <p:cNvSpPr/>
          <p:nvPr/>
        </p:nvSpPr>
        <p:spPr>
          <a:xfrm>
            <a:off x="2582562" y="4659008"/>
            <a:ext cx="1285103" cy="31458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7620A-1E7E-5903-C903-9CD5CA80CE69}"/>
              </a:ext>
            </a:extLst>
          </p:cNvPr>
          <p:cNvSpPr txBox="1"/>
          <p:nvPr/>
        </p:nvSpPr>
        <p:spPr>
          <a:xfrm>
            <a:off x="6986319" y="4992130"/>
            <a:ext cx="4134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Cannot be interpreted (y is binary!)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107153-90AC-6768-B348-54B5FAC958B4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3225114" y="4973595"/>
            <a:ext cx="3761206" cy="1977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20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9" grpId="0"/>
      <p:bldP spid="10" grpId="0" animBg="1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EF414-67FA-40EA-CEC5-A1C999FB0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E13F16-A6D6-3A48-519F-B5FE3C1104E2}"/>
              </a:ext>
            </a:extLst>
          </p:cNvPr>
          <p:cNvSpPr/>
          <p:nvPr/>
        </p:nvSpPr>
        <p:spPr>
          <a:xfrm>
            <a:off x="2204642" y="1294605"/>
            <a:ext cx="1030928" cy="18250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85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73716F-B2E5-8BF9-522A-21273F45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2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53E462-30AF-8058-1688-53331FF2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0CD7A5-93FB-84EF-B4E7-D799130D73CB}"/>
              </a:ext>
            </a:extLst>
          </p:cNvPr>
          <p:cNvSpPr/>
          <p:nvPr/>
        </p:nvSpPr>
        <p:spPr>
          <a:xfrm>
            <a:off x="3556984" y="2344161"/>
            <a:ext cx="7333623" cy="33739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15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F486D-61CD-914E-6871-AB7062C48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4D466A-FE58-F4A1-047F-8BE0CB11E9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40399"/>
                  </p:ext>
                </p:extLst>
              </p:nvPr>
            </p:nvGraphicFramePr>
            <p:xfrm>
              <a:off x="8384059" y="2949550"/>
              <a:ext cx="2812944" cy="16400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37106">
                      <a:extLst>
                        <a:ext uri="{9D8B030D-6E8A-4147-A177-3AD203B41FA5}">
                          <a16:colId xmlns:a16="http://schemas.microsoft.com/office/drawing/2014/main" val="520569796"/>
                        </a:ext>
                      </a:extLst>
                    </a:gridCol>
                    <a:gridCol w="1027159">
                      <a:extLst>
                        <a:ext uri="{9D8B030D-6E8A-4147-A177-3AD203B41FA5}">
                          <a16:colId xmlns:a16="http://schemas.microsoft.com/office/drawing/2014/main" val="3963452983"/>
                        </a:ext>
                      </a:extLst>
                    </a:gridCol>
                    <a:gridCol w="1148679">
                      <a:extLst>
                        <a:ext uri="{9D8B030D-6E8A-4147-A177-3AD203B41FA5}">
                          <a16:colId xmlns:a16="http://schemas.microsoft.com/office/drawing/2014/main" val="1336068956"/>
                        </a:ext>
                      </a:extLst>
                    </a:gridCol>
                  </a:tblGrid>
                  <a:tr h="371110"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ja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nein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1225447"/>
                      </a:ext>
                    </a:extLst>
                  </a:tr>
                  <a:tr h="619483">
                    <a:tc>
                      <a:txBody>
                        <a:bodyPr/>
                        <a:lstStyle/>
                        <a:p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ja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57 ∙58</m:t>
                                    </m:r>
                                  </m:num>
                                  <m:den>
                                    <m:r>
                                      <a:rPr lang="en-GB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57 ∙166</m:t>
                                    </m:r>
                                  </m:num>
                                  <m:den>
                                    <m:r>
                                      <a:rPr lang="en-GB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58129629"/>
                      </a:ext>
                    </a:extLst>
                  </a:tr>
                  <a:tr h="649442">
                    <a:tc>
                      <a:txBody>
                        <a:bodyPr/>
                        <a:lstStyle/>
                        <a:p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nein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167 ∙58</m:t>
                                    </m:r>
                                  </m:num>
                                  <m:den>
                                    <m:r>
                                      <a:rPr lang="en-GB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GB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167 ∙166</m:t>
                                    </m:r>
                                  </m:num>
                                  <m:den>
                                    <m:r>
                                      <a:rPr lang="en-GB" b="0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224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GB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8403446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54D466A-FE58-F4A1-047F-8BE0CB11E9E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40399"/>
                  </p:ext>
                </p:extLst>
              </p:nvPr>
            </p:nvGraphicFramePr>
            <p:xfrm>
              <a:off x="8384059" y="2949550"/>
              <a:ext cx="2812944" cy="164003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37106">
                      <a:extLst>
                        <a:ext uri="{9D8B030D-6E8A-4147-A177-3AD203B41FA5}">
                          <a16:colId xmlns:a16="http://schemas.microsoft.com/office/drawing/2014/main" val="520569796"/>
                        </a:ext>
                      </a:extLst>
                    </a:gridCol>
                    <a:gridCol w="1027159">
                      <a:extLst>
                        <a:ext uri="{9D8B030D-6E8A-4147-A177-3AD203B41FA5}">
                          <a16:colId xmlns:a16="http://schemas.microsoft.com/office/drawing/2014/main" val="3963452983"/>
                        </a:ext>
                      </a:extLst>
                    </a:gridCol>
                    <a:gridCol w="1148679">
                      <a:extLst>
                        <a:ext uri="{9D8B030D-6E8A-4147-A177-3AD203B41FA5}">
                          <a16:colId xmlns:a16="http://schemas.microsoft.com/office/drawing/2014/main" val="1336068956"/>
                        </a:ext>
                      </a:extLst>
                    </a:gridCol>
                  </a:tblGrid>
                  <a:tr h="371110">
                    <a:tc>
                      <a:txBody>
                        <a:bodyPr/>
                        <a:lstStyle/>
                        <a:p>
                          <a:pPr algn="ctr"/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ja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nein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1225447"/>
                      </a:ext>
                    </a:extLst>
                  </a:tr>
                  <a:tr h="619483">
                    <a:tc>
                      <a:txBody>
                        <a:bodyPr/>
                        <a:lstStyle/>
                        <a:p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ja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2500" t="-63725" r="-113095" b="-10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444" t="-63725" r="-529" b="-10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129629"/>
                      </a:ext>
                    </a:extLst>
                  </a:tr>
                  <a:tr h="649442">
                    <a:tc>
                      <a:txBody>
                        <a:bodyPr/>
                        <a:lstStyle/>
                        <a:p>
                          <a:r>
                            <a:rPr lang="en-GB" dirty="0" err="1">
                              <a:solidFill>
                                <a:schemeClr val="tx1"/>
                              </a:solidFill>
                            </a:rPr>
                            <a:t>nein</a:t>
                          </a:r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62500" t="-156075" r="-113095" b="-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144444" t="-156075" r="-529" b="-9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03446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FA1B9EA-BCE0-C7F5-360B-CAE0D5ABC807}"/>
              </a:ext>
            </a:extLst>
          </p:cNvPr>
          <p:cNvSpPr txBox="1"/>
          <p:nvPr/>
        </p:nvSpPr>
        <p:spPr>
          <a:xfrm>
            <a:off x="5706208" y="2646485"/>
            <a:ext cx="21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Observed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ED5C8-42C3-3D20-F8F6-DE4FB4D6AAB6}"/>
              </a:ext>
            </a:extLst>
          </p:cNvPr>
          <p:cNvSpPr txBox="1"/>
          <p:nvPr/>
        </p:nvSpPr>
        <p:spPr>
          <a:xfrm>
            <a:off x="9263465" y="2637693"/>
            <a:ext cx="21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Expected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A124F2-3ACF-E29E-A3BB-2B08E76E1D24}"/>
              </a:ext>
            </a:extLst>
          </p:cNvPr>
          <p:cNvCxnSpPr>
            <a:cxnSpLocks/>
          </p:cNvCxnSpPr>
          <p:nvPr/>
        </p:nvCxnSpPr>
        <p:spPr>
          <a:xfrm>
            <a:off x="7636476" y="3688490"/>
            <a:ext cx="22860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B77A71-8B14-63B1-F163-4B57211EAD3D}"/>
              </a:ext>
            </a:extLst>
          </p:cNvPr>
          <p:cNvCxnSpPr>
            <a:cxnSpLocks/>
          </p:cNvCxnSpPr>
          <p:nvPr/>
        </p:nvCxnSpPr>
        <p:spPr>
          <a:xfrm>
            <a:off x="7543801" y="3896495"/>
            <a:ext cx="32127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977BE3-5D9A-F4BC-A914-B32F93F48541}"/>
              </a:ext>
            </a:extLst>
          </p:cNvPr>
          <p:cNvCxnSpPr>
            <a:cxnSpLocks/>
          </p:cNvCxnSpPr>
          <p:nvPr/>
        </p:nvCxnSpPr>
        <p:spPr>
          <a:xfrm>
            <a:off x="6825051" y="4236306"/>
            <a:ext cx="321275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06173E-12E6-2A9F-81EC-C88E6363707C}"/>
              </a:ext>
            </a:extLst>
          </p:cNvPr>
          <p:cNvCxnSpPr>
            <a:cxnSpLocks/>
          </p:cNvCxnSpPr>
          <p:nvPr/>
        </p:nvCxnSpPr>
        <p:spPr>
          <a:xfrm>
            <a:off x="6404921" y="4240423"/>
            <a:ext cx="249193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3C44110-FE28-E309-4C22-0B129207BFA6}"/>
              </a:ext>
            </a:extLst>
          </p:cNvPr>
          <p:cNvSpPr/>
          <p:nvPr/>
        </p:nvSpPr>
        <p:spPr>
          <a:xfrm>
            <a:off x="7475838" y="4034481"/>
            <a:ext cx="444843" cy="25331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F8B09-4577-83C4-6195-0ED9C98EF213}"/>
              </a:ext>
            </a:extLst>
          </p:cNvPr>
          <p:cNvSpPr/>
          <p:nvPr/>
        </p:nvSpPr>
        <p:spPr>
          <a:xfrm>
            <a:off x="1715484" y="1396481"/>
            <a:ext cx="2318883" cy="33739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474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7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5736A-276F-5627-52A2-E5C307935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7A531B-2AC1-DDAE-0DB9-7D87A1BAA11D}"/>
              </a:ext>
            </a:extLst>
          </p:cNvPr>
          <p:cNvSpPr/>
          <p:nvPr/>
        </p:nvSpPr>
        <p:spPr>
          <a:xfrm>
            <a:off x="3612292" y="3021724"/>
            <a:ext cx="490151" cy="46906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75CD34-3A02-3A95-ED6F-818B2C3E012A}"/>
              </a:ext>
            </a:extLst>
          </p:cNvPr>
          <p:cNvSpPr/>
          <p:nvPr/>
        </p:nvSpPr>
        <p:spPr>
          <a:xfrm>
            <a:off x="2201562" y="5603788"/>
            <a:ext cx="4193060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86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7FD13-8603-69E2-9069-64E43E880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69C35C-81AA-563C-D0D6-B5748B8D8049}"/>
              </a:ext>
            </a:extLst>
          </p:cNvPr>
          <p:cNvSpPr/>
          <p:nvPr/>
        </p:nvSpPr>
        <p:spPr>
          <a:xfrm>
            <a:off x="4251080" y="5004698"/>
            <a:ext cx="2165486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571330-59D0-387F-6451-4B5FD39BC696}"/>
              </a:ext>
            </a:extLst>
          </p:cNvPr>
          <p:cNvSpPr/>
          <p:nvPr/>
        </p:nvSpPr>
        <p:spPr>
          <a:xfrm>
            <a:off x="4687260" y="3279654"/>
            <a:ext cx="365588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72B1FE-61A7-9E83-2010-F895DB149CFB}"/>
              </a:ext>
            </a:extLst>
          </p:cNvPr>
          <p:cNvSpPr/>
          <p:nvPr/>
        </p:nvSpPr>
        <p:spPr>
          <a:xfrm>
            <a:off x="4563762" y="3752404"/>
            <a:ext cx="365588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634B5B-5892-30AD-4A86-542AB9DD71C3}"/>
              </a:ext>
            </a:extLst>
          </p:cNvPr>
          <p:cNvSpPr/>
          <p:nvPr/>
        </p:nvSpPr>
        <p:spPr>
          <a:xfrm>
            <a:off x="6194179" y="1693006"/>
            <a:ext cx="4558487" cy="39402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47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8B41F-349C-EBB1-E833-8BCD099D9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658B26E-4903-C4E2-AF12-4CF7A1B2AC4E}"/>
              </a:ext>
            </a:extLst>
          </p:cNvPr>
          <p:cNvSpPr/>
          <p:nvPr/>
        </p:nvSpPr>
        <p:spPr>
          <a:xfrm>
            <a:off x="1318693" y="2174788"/>
            <a:ext cx="1353562" cy="34598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ACE397-55F1-46DF-8563-4AD7D63E74DE}"/>
              </a:ext>
            </a:extLst>
          </p:cNvPr>
          <p:cNvSpPr/>
          <p:nvPr/>
        </p:nvSpPr>
        <p:spPr>
          <a:xfrm>
            <a:off x="3205300" y="2800154"/>
            <a:ext cx="2549114" cy="86533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3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Widescreen</PresentationFormat>
  <Paragraphs>96</Paragraphs>
  <Slides>45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P. Willems</dc:creator>
  <cp:lastModifiedBy>Erik P. Willems</cp:lastModifiedBy>
  <cp:revision>1</cp:revision>
  <dcterms:created xsi:type="dcterms:W3CDTF">2024-05-07T15:11:24Z</dcterms:created>
  <dcterms:modified xsi:type="dcterms:W3CDTF">2024-05-13T08:11:34Z</dcterms:modified>
</cp:coreProperties>
</file>